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5"/>
  </p:notesMasterIdLst>
  <p:sldIdLst>
    <p:sldId id="256" r:id="rId2"/>
    <p:sldId id="258" r:id="rId3"/>
    <p:sldId id="262" r:id="rId4"/>
    <p:sldId id="298" r:id="rId5"/>
    <p:sldId id="263" r:id="rId6"/>
    <p:sldId id="297" r:id="rId7"/>
    <p:sldId id="301" r:id="rId8"/>
    <p:sldId id="302" r:id="rId9"/>
    <p:sldId id="303" r:id="rId10"/>
    <p:sldId id="304" r:id="rId11"/>
    <p:sldId id="264" r:id="rId12"/>
    <p:sldId id="300" r:id="rId13"/>
    <p:sldId id="305" r:id="rId14"/>
  </p:sldIdLst>
  <p:sldSz cx="9144000" cy="5143500" type="screen16x9"/>
  <p:notesSz cx="6858000" cy="9144000"/>
  <p:embeddedFontLst>
    <p:embeddedFont>
      <p:font typeface="Anaheim" panose="020B0604020202020204" charset="0"/>
      <p:regular r:id="rId16"/>
      <p:bold r:id="rId17"/>
    </p:embeddedFont>
    <p:embeddedFont>
      <p:font typeface="Hanken Grotesk" panose="020B0604020202020204" charset="0"/>
      <p:regular r:id="rId18"/>
      <p:bold r:id="rId19"/>
      <p:italic r:id="rId20"/>
      <p:boldItalic r:id="rId21"/>
    </p:embeddedFont>
    <p:embeddedFont>
      <p:font typeface="Raleway Black" pitchFamily="2" charset="0"/>
      <p:bold r:id="rId22"/>
      <p:boldItalic r:id="rId23"/>
    </p:embeddedFont>
    <p:embeddedFont>
      <p:font typeface="Raleway ExtraBold" pitchFamily="2" charset="0"/>
      <p:bold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F6FFB-C7DE-4088-A133-64BAEC6B94B5}" v="36" dt="2025-10-22T14:40:55.359"/>
  </p1510:revLst>
</p1510:revInfo>
</file>

<file path=ppt/tableStyles.xml><?xml version="1.0" encoding="utf-8"?>
<a:tblStyleLst xmlns:a="http://schemas.openxmlformats.org/drawingml/2006/main" def="{F92D7E88-3AE6-4A05-9445-DEF114807573}">
  <a:tblStyle styleId="{F92D7E88-3AE6-4A05-9445-DEF1148075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827B3BC-3F90-4DDA-B012-EFDB049D19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886" autoAdjust="0"/>
  </p:normalViewPr>
  <p:slideViewPr>
    <p:cSldViewPr snapToGrid="0">
      <p:cViewPr varScale="1">
        <p:scale>
          <a:sx n="78" d="100"/>
          <a:sy n="78" d="100"/>
        </p:scale>
        <p:origin x="1353" y="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kshita M" userId="b4525ae86546ab5c" providerId="LiveId" clId="{F1F4F759-D162-4184-A94D-066F6F3B0A8B}"/>
    <pc:docChg chg="undo custSel addSld delSld modSld sldOrd delMainMaster">
      <pc:chgData name="Ankshita M" userId="b4525ae86546ab5c" providerId="LiveId" clId="{F1F4F759-D162-4184-A94D-066F6F3B0A8B}" dt="2025-10-22T15:00:45.370" v="2151" actId="20577"/>
      <pc:docMkLst>
        <pc:docMk/>
      </pc:docMkLst>
      <pc:sldChg chg="modSp mod">
        <pc:chgData name="Ankshita M" userId="b4525ae86546ab5c" providerId="LiveId" clId="{F1F4F759-D162-4184-A94D-066F6F3B0A8B}" dt="2025-10-22T14:48:00.486" v="2048" actId="20577"/>
        <pc:sldMkLst>
          <pc:docMk/>
          <pc:sldMk cId="0" sldId="256"/>
        </pc:sldMkLst>
        <pc:spChg chg="mod">
          <ac:chgData name="Ankshita M" userId="b4525ae86546ab5c" providerId="LiveId" clId="{F1F4F759-D162-4184-A94D-066F6F3B0A8B}" dt="2025-10-22T14:48:00.486" v="2048" actId="20577"/>
          <ac:spMkLst>
            <pc:docMk/>
            <pc:sldMk cId="0" sldId="256"/>
            <ac:spMk id="662" creationId="{00000000-0000-0000-0000-000000000000}"/>
          </ac:spMkLst>
        </pc:spChg>
      </pc:sldChg>
      <pc:sldChg chg="del">
        <pc:chgData name="Ankshita M" userId="b4525ae86546ab5c" providerId="LiveId" clId="{F1F4F759-D162-4184-A94D-066F6F3B0A8B}" dt="2025-10-22T14:37:49.287" v="1719" actId="47"/>
        <pc:sldMkLst>
          <pc:docMk/>
          <pc:sldMk cId="0" sldId="257"/>
        </pc:sldMkLst>
      </pc:sldChg>
      <pc:sldChg chg="modSp mod">
        <pc:chgData name="Ankshita M" userId="b4525ae86546ab5c" providerId="LiveId" clId="{F1F4F759-D162-4184-A94D-066F6F3B0A8B}" dt="2025-10-22T14:47:50.147" v="2035" actId="20577"/>
        <pc:sldMkLst>
          <pc:docMk/>
          <pc:sldMk cId="0" sldId="258"/>
        </pc:sldMkLst>
        <pc:spChg chg="mod">
          <ac:chgData name="Ankshita M" userId="b4525ae86546ab5c" providerId="LiveId" clId="{F1F4F759-D162-4184-A94D-066F6F3B0A8B}" dt="2025-10-22T14:46:31.828" v="1869" actId="20577"/>
          <ac:spMkLst>
            <pc:docMk/>
            <pc:sldMk cId="0" sldId="258"/>
            <ac:spMk id="708" creationId="{00000000-0000-0000-0000-000000000000}"/>
          </ac:spMkLst>
        </pc:spChg>
        <pc:spChg chg="mod">
          <ac:chgData name="Ankshita M" userId="b4525ae86546ab5c" providerId="LiveId" clId="{F1F4F759-D162-4184-A94D-066F6F3B0A8B}" dt="2025-10-22T14:46:21.997" v="1837" actId="20577"/>
          <ac:spMkLst>
            <pc:docMk/>
            <pc:sldMk cId="0" sldId="258"/>
            <ac:spMk id="716" creationId="{00000000-0000-0000-0000-000000000000}"/>
          </ac:spMkLst>
        </pc:spChg>
        <pc:spChg chg="mod">
          <ac:chgData name="Ankshita M" userId="b4525ae86546ab5c" providerId="LiveId" clId="{F1F4F759-D162-4184-A94D-066F6F3B0A8B}" dt="2025-10-22T14:46:44.880" v="1903" actId="20577"/>
          <ac:spMkLst>
            <pc:docMk/>
            <pc:sldMk cId="0" sldId="258"/>
            <ac:spMk id="717" creationId="{00000000-0000-0000-0000-000000000000}"/>
          </ac:spMkLst>
        </pc:spChg>
        <pc:spChg chg="mod">
          <ac:chgData name="Ankshita M" userId="b4525ae86546ab5c" providerId="LiveId" clId="{F1F4F759-D162-4184-A94D-066F6F3B0A8B}" dt="2025-10-22T14:47:05.617" v="1940" actId="20577"/>
          <ac:spMkLst>
            <pc:docMk/>
            <pc:sldMk cId="0" sldId="258"/>
            <ac:spMk id="718" creationId="{00000000-0000-0000-0000-000000000000}"/>
          </ac:spMkLst>
        </pc:spChg>
        <pc:spChg chg="mod">
          <ac:chgData name="Ankshita M" userId="b4525ae86546ab5c" providerId="LiveId" clId="{F1F4F759-D162-4184-A94D-066F6F3B0A8B}" dt="2025-10-22T14:47:26.226" v="1974" actId="20577"/>
          <ac:spMkLst>
            <pc:docMk/>
            <pc:sldMk cId="0" sldId="258"/>
            <ac:spMk id="719" creationId="{00000000-0000-0000-0000-000000000000}"/>
          </ac:spMkLst>
        </pc:spChg>
        <pc:spChg chg="mod">
          <ac:chgData name="Ankshita M" userId="b4525ae86546ab5c" providerId="LiveId" clId="{F1F4F759-D162-4184-A94D-066F6F3B0A8B}" dt="2025-10-22T14:47:50.147" v="2035" actId="20577"/>
          <ac:spMkLst>
            <pc:docMk/>
            <pc:sldMk cId="0" sldId="258"/>
            <ac:spMk id="720" creationId="{00000000-0000-0000-0000-000000000000}"/>
          </ac:spMkLst>
        </pc:spChg>
      </pc:sldChg>
      <pc:sldChg chg="modSp del mod">
        <pc:chgData name="Ankshita M" userId="b4525ae86546ab5c" providerId="LiveId" clId="{F1F4F759-D162-4184-A94D-066F6F3B0A8B}" dt="2025-10-22T14:38:08.812" v="1722" actId="47"/>
        <pc:sldMkLst>
          <pc:docMk/>
          <pc:sldMk cId="0" sldId="259"/>
        </pc:sldMkLst>
        <pc:spChg chg="mod">
          <ac:chgData name="Ankshita M" userId="b4525ae86546ab5c" providerId="LiveId" clId="{F1F4F759-D162-4184-A94D-066F6F3B0A8B}" dt="2025-10-21T21:25:39.350" v="463" actId="14100"/>
          <ac:spMkLst>
            <pc:docMk/>
            <pc:sldMk cId="0" sldId="259"/>
            <ac:spMk id="730" creationId="{00000000-0000-0000-0000-000000000000}"/>
          </ac:spMkLst>
        </pc:spChg>
        <pc:spChg chg="mod">
          <ac:chgData name="Ankshita M" userId="b4525ae86546ab5c" providerId="LiveId" clId="{F1F4F759-D162-4184-A94D-066F6F3B0A8B}" dt="2025-10-21T21:24:34.324" v="323" actId="20577"/>
          <ac:spMkLst>
            <pc:docMk/>
            <pc:sldMk cId="0" sldId="259"/>
            <ac:spMk id="731" creationId="{00000000-0000-0000-0000-000000000000}"/>
          </ac:spMkLst>
        </pc:spChg>
        <pc:spChg chg="mod">
          <ac:chgData name="Ankshita M" userId="b4525ae86546ab5c" providerId="LiveId" clId="{F1F4F759-D162-4184-A94D-066F6F3B0A8B}" dt="2025-10-21T21:25:44.032" v="465" actId="1076"/>
          <ac:spMkLst>
            <pc:docMk/>
            <pc:sldMk cId="0" sldId="259"/>
            <ac:spMk id="734" creationId="{00000000-0000-0000-0000-000000000000}"/>
          </ac:spMkLst>
        </pc:spChg>
      </pc:sldChg>
      <pc:sldChg chg="del">
        <pc:chgData name="Ankshita M" userId="b4525ae86546ab5c" providerId="LiveId" clId="{F1F4F759-D162-4184-A94D-066F6F3B0A8B}" dt="2025-10-22T14:37:51.634" v="1720" actId="47"/>
        <pc:sldMkLst>
          <pc:docMk/>
          <pc:sldMk cId="0" sldId="260"/>
        </pc:sldMkLst>
      </pc:sldChg>
      <pc:sldChg chg="del">
        <pc:chgData name="Ankshita M" userId="b4525ae86546ab5c" providerId="LiveId" clId="{F1F4F759-D162-4184-A94D-066F6F3B0A8B}" dt="2025-10-22T14:37:52.909" v="1721" actId="47"/>
        <pc:sldMkLst>
          <pc:docMk/>
          <pc:sldMk cId="0" sldId="261"/>
        </pc:sldMkLst>
      </pc:sldChg>
      <pc:sldChg chg="addSp delSp modSp mod modNotesTx">
        <pc:chgData name="Ankshita M" userId="b4525ae86546ab5c" providerId="LiveId" clId="{F1F4F759-D162-4184-A94D-066F6F3B0A8B}" dt="2025-10-22T14:41:14.316" v="1730" actId="20577"/>
        <pc:sldMkLst>
          <pc:docMk/>
          <pc:sldMk cId="0" sldId="262"/>
        </pc:sldMkLst>
        <pc:spChg chg="add">
          <ac:chgData name="Ankshita M" userId="b4525ae86546ab5c" providerId="LiveId" clId="{F1F4F759-D162-4184-A94D-066F6F3B0A8B}" dt="2025-10-22T13:10:41.675" v="593"/>
          <ac:spMkLst>
            <pc:docMk/>
            <pc:sldMk cId="0" sldId="262"/>
            <ac:spMk id="2" creationId="{9750DF5A-6126-A2CC-F63F-06F175C4BE70}"/>
          </ac:spMkLst>
        </pc:spChg>
        <pc:spChg chg="add del mod">
          <ac:chgData name="Ankshita M" userId="b4525ae86546ab5c" providerId="LiveId" clId="{F1F4F759-D162-4184-A94D-066F6F3B0A8B}" dt="2025-10-22T13:10:52.123" v="595" actId="478"/>
          <ac:spMkLst>
            <pc:docMk/>
            <pc:sldMk cId="0" sldId="262"/>
            <ac:spMk id="3" creationId="{7777B627-A034-1A63-A9DF-4B62D91A24F3}"/>
          </ac:spMkLst>
        </pc:spChg>
        <pc:spChg chg="add del mod">
          <ac:chgData name="Ankshita M" userId="b4525ae86546ab5c" providerId="LiveId" clId="{F1F4F759-D162-4184-A94D-066F6F3B0A8B}" dt="2025-10-22T13:10:52.123" v="595" actId="478"/>
          <ac:spMkLst>
            <pc:docMk/>
            <pc:sldMk cId="0" sldId="262"/>
            <ac:spMk id="4" creationId="{6C0EB225-5142-468F-0AF7-62F7B98FF5E5}"/>
          </ac:spMkLst>
        </pc:spChg>
        <pc:spChg chg="add del mod">
          <ac:chgData name="Ankshita M" userId="b4525ae86546ab5c" providerId="LiveId" clId="{F1F4F759-D162-4184-A94D-066F6F3B0A8B}" dt="2025-10-22T13:10:52.123" v="595" actId="478"/>
          <ac:spMkLst>
            <pc:docMk/>
            <pc:sldMk cId="0" sldId="262"/>
            <ac:spMk id="5" creationId="{B2106D34-333F-EA26-48BF-94484C73EE95}"/>
          </ac:spMkLst>
        </pc:spChg>
        <pc:spChg chg="add del mod">
          <ac:chgData name="Ankshita M" userId="b4525ae86546ab5c" providerId="LiveId" clId="{F1F4F759-D162-4184-A94D-066F6F3B0A8B}" dt="2025-10-22T13:10:52.123" v="595" actId="478"/>
          <ac:spMkLst>
            <pc:docMk/>
            <pc:sldMk cId="0" sldId="262"/>
            <ac:spMk id="6" creationId="{928F6FBE-2CC6-9387-CDB9-A8ED55BC4F23}"/>
          </ac:spMkLst>
        </pc:spChg>
        <pc:spChg chg="del">
          <ac:chgData name="Ankshita M" userId="b4525ae86546ab5c" providerId="LiveId" clId="{F1F4F759-D162-4184-A94D-066F6F3B0A8B}" dt="2025-10-22T13:10:52.123" v="595" actId="478"/>
          <ac:spMkLst>
            <pc:docMk/>
            <pc:sldMk cId="0" sldId="262"/>
            <ac:spMk id="7" creationId="{F41F92F1-DC09-6844-1081-4B55D8D311AB}"/>
          </ac:spMkLst>
        </pc:spChg>
        <pc:spChg chg="add del mod">
          <ac:chgData name="Ankshita M" userId="b4525ae86546ab5c" providerId="LiveId" clId="{F1F4F759-D162-4184-A94D-066F6F3B0A8B}" dt="2025-10-22T13:10:52.123" v="595" actId="478"/>
          <ac:spMkLst>
            <pc:docMk/>
            <pc:sldMk cId="0" sldId="262"/>
            <ac:spMk id="8" creationId="{4F7B66A8-4C14-7E57-F2D9-1D618C50B0AC}"/>
          </ac:spMkLst>
        </pc:spChg>
        <pc:spChg chg="mod">
          <ac:chgData name="Ankshita M" userId="b4525ae86546ab5c" providerId="LiveId" clId="{F1F4F759-D162-4184-A94D-066F6F3B0A8B}" dt="2025-10-22T13:12:55.063" v="675" actId="14100"/>
          <ac:spMkLst>
            <pc:docMk/>
            <pc:sldMk cId="0" sldId="262"/>
            <ac:spMk id="771" creationId="{00000000-0000-0000-0000-000000000000}"/>
          </ac:spMkLst>
        </pc:spChg>
        <pc:spChg chg="del">
          <ac:chgData name="Ankshita M" userId="b4525ae86546ab5c" providerId="LiveId" clId="{F1F4F759-D162-4184-A94D-066F6F3B0A8B}" dt="2025-10-22T13:10:49.313" v="594" actId="478"/>
          <ac:spMkLst>
            <pc:docMk/>
            <pc:sldMk cId="0" sldId="262"/>
            <ac:spMk id="772" creationId="{00000000-0000-0000-0000-000000000000}"/>
          </ac:spMkLst>
        </pc:spChg>
        <pc:spChg chg="del">
          <ac:chgData name="Ankshita M" userId="b4525ae86546ab5c" providerId="LiveId" clId="{F1F4F759-D162-4184-A94D-066F6F3B0A8B}" dt="2025-10-22T13:10:49.313" v="594" actId="478"/>
          <ac:spMkLst>
            <pc:docMk/>
            <pc:sldMk cId="0" sldId="262"/>
            <ac:spMk id="774" creationId="{00000000-0000-0000-0000-000000000000}"/>
          </ac:spMkLst>
        </pc:spChg>
        <pc:spChg chg="del">
          <ac:chgData name="Ankshita M" userId="b4525ae86546ab5c" providerId="LiveId" clId="{F1F4F759-D162-4184-A94D-066F6F3B0A8B}" dt="2025-10-22T13:10:49.313" v="594" actId="478"/>
          <ac:spMkLst>
            <pc:docMk/>
            <pc:sldMk cId="0" sldId="262"/>
            <ac:spMk id="775" creationId="{00000000-0000-0000-0000-000000000000}"/>
          </ac:spMkLst>
        </pc:spChg>
        <pc:spChg chg="del">
          <ac:chgData name="Ankshita M" userId="b4525ae86546ab5c" providerId="LiveId" clId="{F1F4F759-D162-4184-A94D-066F6F3B0A8B}" dt="2025-10-22T13:10:49.313" v="594" actId="478"/>
          <ac:spMkLst>
            <pc:docMk/>
            <pc:sldMk cId="0" sldId="262"/>
            <ac:spMk id="776" creationId="{00000000-0000-0000-0000-000000000000}"/>
          </ac:spMkLst>
        </pc:spChg>
        <pc:spChg chg="del">
          <ac:chgData name="Ankshita M" userId="b4525ae86546ab5c" providerId="LiveId" clId="{F1F4F759-D162-4184-A94D-066F6F3B0A8B}" dt="2025-10-22T13:10:49.313" v="594" actId="478"/>
          <ac:spMkLst>
            <pc:docMk/>
            <pc:sldMk cId="0" sldId="262"/>
            <ac:spMk id="777" creationId="{00000000-0000-0000-0000-000000000000}"/>
          </ac:spMkLst>
        </pc:spChg>
        <pc:picChg chg="add mod">
          <ac:chgData name="Ankshita M" userId="b4525ae86546ab5c" providerId="LiveId" clId="{F1F4F759-D162-4184-A94D-066F6F3B0A8B}" dt="2025-10-22T13:13:20.265" v="680" actId="1076"/>
          <ac:picMkLst>
            <pc:docMk/>
            <pc:sldMk cId="0" sldId="262"/>
            <ac:picMk id="10" creationId="{0AEE3756-2CAE-E864-B16A-16862B973DA5}"/>
          </ac:picMkLst>
        </pc:picChg>
      </pc:sldChg>
      <pc:sldChg chg="addSp delSp modSp mod ord">
        <pc:chgData name="Ankshita M" userId="b4525ae86546ab5c" providerId="LiveId" clId="{F1F4F759-D162-4184-A94D-066F6F3B0A8B}" dt="2025-10-22T14:42:45.665" v="1818" actId="20577"/>
        <pc:sldMkLst>
          <pc:docMk/>
          <pc:sldMk cId="0" sldId="263"/>
        </pc:sldMkLst>
        <pc:spChg chg="del">
          <ac:chgData name="Ankshita M" userId="b4525ae86546ab5c" providerId="LiveId" clId="{F1F4F759-D162-4184-A94D-066F6F3B0A8B}" dt="2025-10-22T13:25:24.618" v="704" actId="478"/>
          <ac:spMkLst>
            <pc:docMk/>
            <pc:sldMk cId="0" sldId="263"/>
            <ac:spMk id="3" creationId="{F7DFEB6C-832B-1AAC-05F6-4FFCC0697C91}"/>
          </ac:spMkLst>
        </pc:spChg>
        <pc:spChg chg="add del mod">
          <ac:chgData name="Ankshita M" userId="b4525ae86546ab5c" providerId="LiveId" clId="{F1F4F759-D162-4184-A94D-066F6F3B0A8B}" dt="2025-10-22T13:25:24.618" v="704" actId="478"/>
          <ac:spMkLst>
            <pc:docMk/>
            <pc:sldMk cId="0" sldId="263"/>
            <ac:spMk id="5" creationId="{9811D1CF-C142-C406-43A2-CB916FD6F119}"/>
          </ac:spMkLst>
        </pc:spChg>
        <pc:spChg chg="add del mod">
          <ac:chgData name="Ankshita M" userId="b4525ae86546ab5c" providerId="LiveId" clId="{F1F4F759-D162-4184-A94D-066F6F3B0A8B}" dt="2025-10-22T13:25:24.618" v="704" actId="478"/>
          <ac:spMkLst>
            <pc:docMk/>
            <pc:sldMk cId="0" sldId="263"/>
            <ac:spMk id="7" creationId="{D2757A81-F4CD-F189-E9F9-FCD6AD4712BC}"/>
          </ac:spMkLst>
        </pc:spChg>
        <pc:spChg chg="del">
          <ac:chgData name="Ankshita M" userId="b4525ae86546ab5c" providerId="LiveId" clId="{F1F4F759-D162-4184-A94D-066F6F3B0A8B}" dt="2025-10-22T13:25:24.618" v="704" actId="478"/>
          <ac:spMkLst>
            <pc:docMk/>
            <pc:sldMk cId="0" sldId="263"/>
            <ac:spMk id="9" creationId="{B7DF068D-8CFD-F566-5317-EEA0D357C106}"/>
          </ac:spMkLst>
        </pc:spChg>
        <pc:spChg chg="add del mod">
          <ac:chgData name="Ankshita M" userId="b4525ae86546ab5c" providerId="LiveId" clId="{F1F4F759-D162-4184-A94D-066F6F3B0A8B}" dt="2025-10-22T13:25:24.618" v="704" actId="478"/>
          <ac:spMkLst>
            <pc:docMk/>
            <pc:sldMk cId="0" sldId="263"/>
            <ac:spMk id="11" creationId="{BFFB874C-6B57-B828-7A46-45C3423EDE63}"/>
          </ac:spMkLst>
        </pc:spChg>
        <pc:spChg chg="add del mod">
          <ac:chgData name="Ankshita M" userId="b4525ae86546ab5c" providerId="LiveId" clId="{F1F4F759-D162-4184-A94D-066F6F3B0A8B}" dt="2025-10-22T13:25:24.618" v="704" actId="478"/>
          <ac:spMkLst>
            <pc:docMk/>
            <pc:sldMk cId="0" sldId="263"/>
            <ac:spMk id="13" creationId="{82B17793-6C6C-B3F3-29BB-C4C527EFC1E4}"/>
          </ac:spMkLst>
        </pc:spChg>
        <pc:spChg chg="add del mod">
          <ac:chgData name="Ankshita M" userId="b4525ae86546ab5c" providerId="LiveId" clId="{F1F4F759-D162-4184-A94D-066F6F3B0A8B}" dt="2025-10-22T13:25:24.618" v="704" actId="478"/>
          <ac:spMkLst>
            <pc:docMk/>
            <pc:sldMk cId="0" sldId="263"/>
            <ac:spMk id="15" creationId="{E2F22ACD-127C-BB60-3ECD-68634E25A31C}"/>
          </ac:spMkLst>
        </pc:spChg>
        <pc:spChg chg="add del mod">
          <ac:chgData name="Ankshita M" userId="b4525ae86546ab5c" providerId="LiveId" clId="{F1F4F759-D162-4184-A94D-066F6F3B0A8B}" dt="2025-10-22T13:25:27.422" v="705" actId="478"/>
          <ac:spMkLst>
            <pc:docMk/>
            <pc:sldMk cId="0" sldId="263"/>
            <ac:spMk id="17" creationId="{B6EA1E81-29EB-05E5-3F99-D54718F14F94}"/>
          </ac:spMkLst>
        </pc:spChg>
        <pc:spChg chg="add del mod">
          <ac:chgData name="Ankshita M" userId="b4525ae86546ab5c" providerId="LiveId" clId="{F1F4F759-D162-4184-A94D-066F6F3B0A8B}" dt="2025-10-22T13:43:59.479" v="762"/>
          <ac:spMkLst>
            <pc:docMk/>
            <pc:sldMk cId="0" sldId="263"/>
            <ac:spMk id="20" creationId="{4CA3C0B8-2F4F-710A-8A36-A6D2D3E0F2B0}"/>
          </ac:spMkLst>
        </pc:spChg>
        <pc:spChg chg="add mod">
          <ac:chgData name="Ankshita M" userId="b4525ae86546ab5c" providerId="LiveId" clId="{F1F4F759-D162-4184-A94D-066F6F3B0A8B}" dt="2025-10-22T13:43:18.156" v="741" actId="1076"/>
          <ac:spMkLst>
            <pc:docMk/>
            <pc:sldMk cId="0" sldId="263"/>
            <ac:spMk id="21" creationId="{72B91A56-F972-D7EF-791C-FB57037F95A9}"/>
          </ac:spMkLst>
        </pc:spChg>
        <pc:spChg chg="add mod">
          <ac:chgData name="Ankshita M" userId="b4525ae86546ab5c" providerId="LiveId" clId="{F1F4F759-D162-4184-A94D-066F6F3B0A8B}" dt="2025-10-22T14:42:45.665" v="1818" actId="20577"/>
          <ac:spMkLst>
            <pc:docMk/>
            <pc:sldMk cId="0" sldId="263"/>
            <ac:spMk id="22" creationId="{2E815C18-CD15-1B41-9AFE-CF60655A2F35}"/>
          </ac:spMkLst>
        </pc:spChg>
        <pc:spChg chg="del">
          <ac:chgData name="Ankshita M" userId="b4525ae86546ab5c" providerId="LiveId" clId="{F1F4F759-D162-4184-A94D-066F6F3B0A8B}" dt="2025-10-22T13:25:09.126" v="701" actId="478"/>
          <ac:spMkLst>
            <pc:docMk/>
            <pc:sldMk cId="0" sldId="263"/>
            <ac:spMk id="794" creationId="{00000000-0000-0000-0000-000000000000}"/>
          </ac:spMkLst>
        </pc:spChg>
        <pc:spChg chg="mod">
          <ac:chgData name="Ankshita M" userId="b4525ae86546ab5c" providerId="LiveId" clId="{F1F4F759-D162-4184-A94D-066F6F3B0A8B}" dt="2025-10-22T13:42:33.186" v="737" actId="14100"/>
          <ac:spMkLst>
            <pc:docMk/>
            <pc:sldMk cId="0" sldId="263"/>
            <ac:spMk id="795" creationId="{00000000-0000-0000-0000-000000000000}"/>
          </ac:spMkLst>
        </pc:spChg>
        <pc:spChg chg="del">
          <ac:chgData name="Ankshita M" userId="b4525ae86546ab5c" providerId="LiveId" clId="{F1F4F759-D162-4184-A94D-066F6F3B0A8B}" dt="2025-10-22T13:25:09.126" v="701" actId="478"/>
          <ac:spMkLst>
            <pc:docMk/>
            <pc:sldMk cId="0" sldId="263"/>
            <ac:spMk id="796" creationId="{00000000-0000-0000-0000-000000000000}"/>
          </ac:spMkLst>
        </pc:spChg>
        <pc:spChg chg="del">
          <ac:chgData name="Ankshita M" userId="b4525ae86546ab5c" providerId="LiveId" clId="{F1F4F759-D162-4184-A94D-066F6F3B0A8B}" dt="2025-10-22T13:25:09.126" v="701" actId="478"/>
          <ac:spMkLst>
            <pc:docMk/>
            <pc:sldMk cId="0" sldId="263"/>
            <ac:spMk id="797" creationId="{00000000-0000-0000-0000-000000000000}"/>
          </ac:spMkLst>
        </pc:spChg>
        <pc:spChg chg="del">
          <ac:chgData name="Ankshita M" userId="b4525ae86546ab5c" providerId="LiveId" clId="{F1F4F759-D162-4184-A94D-066F6F3B0A8B}" dt="2025-10-22T13:25:09.126" v="701" actId="478"/>
          <ac:spMkLst>
            <pc:docMk/>
            <pc:sldMk cId="0" sldId="263"/>
            <ac:spMk id="798" creationId="{00000000-0000-0000-0000-000000000000}"/>
          </ac:spMkLst>
        </pc:spChg>
        <pc:spChg chg="del">
          <ac:chgData name="Ankshita M" userId="b4525ae86546ab5c" providerId="LiveId" clId="{F1F4F759-D162-4184-A94D-066F6F3B0A8B}" dt="2025-10-22T13:25:09.126" v="701" actId="478"/>
          <ac:spMkLst>
            <pc:docMk/>
            <pc:sldMk cId="0" sldId="263"/>
            <ac:spMk id="799" creationId="{00000000-0000-0000-0000-000000000000}"/>
          </ac:spMkLst>
        </pc:spChg>
        <pc:spChg chg="del mod">
          <ac:chgData name="Ankshita M" userId="b4525ae86546ab5c" providerId="LiveId" clId="{F1F4F759-D162-4184-A94D-066F6F3B0A8B}" dt="2025-10-22T13:25:21.849" v="703" actId="478"/>
          <ac:spMkLst>
            <pc:docMk/>
            <pc:sldMk cId="0" sldId="263"/>
            <ac:spMk id="800" creationId="{00000000-0000-0000-0000-000000000000}"/>
          </ac:spMkLst>
        </pc:spChg>
        <pc:spChg chg="del">
          <ac:chgData name="Ankshita M" userId="b4525ae86546ab5c" providerId="LiveId" clId="{F1F4F759-D162-4184-A94D-066F6F3B0A8B}" dt="2025-10-22T13:25:24.618" v="704" actId="478"/>
          <ac:spMkLst>
            <pc:docMk/>
            <pc:sldMk cId="0" sldId="263"/>
            <ac:spMk id="801" creationId="{00000000-0000-0000-0000-000000000000}"/>
          </ac:spMkLst>
        </pc:spChg>
        <pc:spChg chg="del">
          <ac:chgData name="Ankshita M" userId="b4525ae86546ab5c" providerId="LiveId" clId="{F1F4F759-D162-4184-A94D-066F6F3B0A8B}" dt="2025-10-22T13:25:09.126" v="701" actId="478"/>
          <ac:spMkLst>
            <pc:docMk/>
            <pc:sldMk cId="0" sldId="263"/>
            <ac:spMk id="802" creationId="{00000000-0000-0000-0000-000000000000}"/>
          </ac:spMkLst>
        </pc:spChg>
        <pc:grpChg chg="del">
          <ac:chgData name="Ankshita M" userId="b4525ae86546ab5c" providerId="LiveId" clId="{F1F4F759-D162-4184-A94D-066F6F3B0A8B}" dt="2025-10-22T13:25:24.618" v="704" actId="478"/>
          <ac:grpSpMkLst>
            <pc:docMk/>
            <pc:sldMk cId="0" sldId="263"/>
            <ac:grpSpMk id="803" creationId="{00000000-0000-0000-0000-000000000000}"/>
          </ac:grpSpMkLst>
        </pc:grpChg>
        <pc:grpChg chg="del">
          <ac:chgData name="Ankshita M" userId="b4525ae86546ab5c" providerId="LiveId" clId="{F1F4F759-D162-4184-A94D-066F6F3B0A8B}" dt="2025-10-22T13:25:06.299" v="700" actId="478"/>
          <ac:grpSpMkLst>
            <pc:docMk/>
            <pc:sldMk cId="0" sldId="263"/>
            <ac:grpSpMk id="817" creationId="{00000000-0000-0000-0000-000000000000}"/>
          </ac:grpSpMkLst>
        </pc:grpChg>
        <pc:grpChg chg="del">
          <ac:chgData name="Ankshita M" userId="b4525ae86546ab5c" providerId="LiveId" clId="{F1F4F759-D162-4184-A94D-066F6F3B0A8B}" dt="2025-10-22T13:25:06.299" v="700" actId="478"/>
          <ac:grpSpMkLst>
            <pc:docMk/>
            <pc:sldMk cId="0" sldId="263"/>
            <ac:grpSpMk id="821" creationId="{00000000-0000-0000-0000-000000000000}"/>
          </ac:grpSpMkLst>
        </pc:grpChg>
        <pc:picChg chg="add mod">
          <ac:chgData name="Ankshita M" userId="b4525ae86546ab5c" providerId="LiveId" clId="{F1F4F759-D162-4184-A94D-066F6F3B0A8B}" dt="2025-10-22T13:44:24.110" v="768" actId="1076"/>
          <ac:picMkLst>
            <pc:docMk/>
            <pc:sldMk cId="0" sldId="263"/>
            <ac:picMk id="19" creationId="{079527BA-FDF2-2BE2-43A1-3E3FB410A9D5}"/>
          </ac:picMkLst>
        </pc:picChg>
      </pc:sldChg>
      <pc:sldChg chg="addSp delSp modSp mod modNotesTx">
        <pc:chgData name="Ankshita M" userId="b4525ae86546ab5c" providerId="LiveId" clId="{F1F4F759-D162-4184-A94D-066F6F3B0A8B}" dt="2025-10-22T14:13:57.207" v="978" actId="20577"/>
        <pc:sldMkLst>
          <pc:docMk/>
          <pc:sldMk cId="0" sldId="264"/>
        </pc:sldMkLst>
        <pc:spChg chg="add del mod">
          <ac:chgData name="Ankshita M" userId="b4525ae86546ab5c" providerId="LiveId" clId="{F1F4F759-D162-4184-A94D-066F6F3B0A8B}" dt="2025-10-22T13:44:37.423" v="770" actId="478"/>
          <ac:spMkLst>
            <pc:docMk/>
            <pc:sldMk cId="0" sldId="264"/>
            <ac:spMk id="3" creationId="{1B92FB5A-30D3-2F62-6DE4-D0DEA098C21E}"/>
          </ac:spMkLst>
        </pc:spChg>
        <pc:spChg chg="add del mod">
          <ac:chgData name="Ankshita M" userId="b4525ae86546ab5c" providerId="LiveId" clId="{F1F4F759-D162-4184-A94D-066F6F3B0A8B}" dt="2025-10-22T13:44:37.423" v="770" actId="478"/>
          <ac:spMkLst>
            <pc:docMk/>
            <pc:sldMk cId="0" sldId="264"/>
            <ac:spMk id="5" creationId="{71848AEB-AF53-5F58-29BA-F1D8DCE0391F}"/>
          </ac:spMkLst>
        </pc:spChg>
        <pc:spChg chg="del">
          <ac:chgData name="Ankshita M" userId="b4525ae86546ab5c" providerId="LiveId" clId="{F1F4F759-D162-4184-A94D-066F6F3B0A8B}" dt="2025-10-22T13:44:37.423" v="770" actId="478"/>
          <ac:spMkLst>
            <pc:docMk/>
            <pc:sldMk cId="0" sldId="264"/>
            <ac:spMk id="7" creationId="{FE8DDFCF-693E-9AFD-072E-64F8B7FC513B}"/>
          </ac:spMkLst>
        </pc:spChg>
        <pc:spChg chg="del">
          <ac:chgData name="Ankshita M" userId="b4525ae86546ab5c" providerId="LiveId" clId="{F1F4F759-D162-4184-A94D-066F6F3B0A8B}" dt="2025-10-22T13:44:37.423" v="770" actId="478"/>
          <ac:spMkLst>
            <pc:docMk/>
            <pc:sldMk cId="0" sldId="264"/>
            <ac:spMk id="9" creationId="{5893565B-BE01-8B28-2FBD-24355BF4E913}"/>
          </ac:spMkLst>
        </pc:spChg>
        <pc:spChg chg="add del mod">
          <ac:chgData name="Ankshita M" userId="b4525ae86546ab5c" providerId="LiveId" clId="{F1F4F759-D162-4184-A94D-066F6F3B0A8B}" dt="2025-10-22T13:44:37.423" v="770" actId="478"/>
          <ac:spMkLst>
            <pc:docMk/>
            <pc:sldMk cId="0" sldId="264"/>
            <ac:spMk id="11" creationId="{D5FF8F97-D491-0324-8996-00248C399993}"/>
          </ac:spMkLst>
        </pc:spChg>
        <pc:spChg chg="del">
          <ac:chgData name="Ankshita M" userId="b4525ae86546ab5c" providerId="LiveId" clId="{F1F4F759-D162-4184-A94D-066F6F3B0A8B}" dt="2025-10-22T13:44:37.423" v="770" actId="478"/>
          <ac:spMkLst>
            <pc:docMk/>
            <pc:sldMk cId="0" sldId="264"/>
            <ac:spMk id="13" creationId="{EE780805-85FD-5EC2-5D18-6ECDA2721A61}"/>
          </ac:spMkLst>
        </pc:spChg>
        <pc:spChg chg="add del mod">
          <ac:chgData name="Ankshita M" userId="b4525ae86546ab5c" providerId="LiveId" clId="{F1F4F759-D162-4184-A94D-066F6F3B0A8B}" dt="2025-10-22T13:44:37.423" v="770" actId="478"/>
          <ac:spMkLst>
            <pc:docMk/>
            <pc:sldMk cId="0" sldId="264"/>
            <ac:spMk id="15" creationId="{A81512B7-E96A-187A-EEC3-6301A2CE65D4}"/>
          </ac:spMkLst>
        </pc:spChg>
        <pc:spChg chg="del">
          <ac:chgData name="Ankshita M" userId="b4525ae86546ab5c" providerId="LiveId" clId="{F1F4F759-D162-4184-A94D-066F6F3B0A8B}" dt="2025-10-22T13:44:37.423" v="770" actId="478"/>
          <ac:spMkLst>
            <pc:docMk/>
            <pc:sldMk cId="0" sldId="264"/>
            <ac:spMk id="17" creationId="{A88F5450-AF06-229E-0550-81E912D63A02}"/>
          </ac:spMkLst>
        </pc:spChg>
        <pc:spChg chg="add del mod">
          <ac:chgData name="Ankshita M" userId="b4525ae86546ab5c" providerId="LiveId" clId="{F1F4F759-D162-4184-A94D-066F6F3B0A8B}" dt="2025-10-22T13:44:37.423" v="770" actId="478"/>
          <ac:spMkLst>
            <pc:docMk/>
            <pc:sldMk cId="0" sldId="264"/>
            <ac:spMk id="19" creationId="{BC12560C-B535-52DE-CFE2-C48D3E0EE2B2}"/>
          </ac:spMkLst>
        </pc:spChg>
        <pc:spChg chg="del">
          <ac:chgData name="Ankshita M" userId="b4525ae86546ab5c" providerId="LiveId" clId="{F1F4F759-D162-4184-A94D-066F6F3B0A8B}" dt="2025-10-22T13:44:37.423" v="770" actId="478"/>
          <ac:spMkLst>
            <pc:docMk/>
            <pc:sldMk cId="0" sldId="264"/>
            <ac:spMk id="21" creationId="{7E421592-1538-4749-1645-B38151EA215A}"/>
          </ac:spMkLst>
        </pc:spChg>
        <pc:spChg chg="add mod">
          <ac:chgData name="Ankshita M" userId="b4525ae86546ab5c" providerId="LiveId" clId="{F1F4F759-D162-4184-A94D-066F6F3B0A8B}" dt="2025-10-22T14:13:29.574" v="977" actId="207"/>
          <ac:spMkLst>
            <pc:docMk/>
            <pc:sldMk cId="0" sldId="264"/>
            <ac:spMk id="28" creationId="{26945F72-2F60-0B98-BB91-9F47CE5579B1}"/>
          </ac:spMkLst>
        </pc:spChg>
        <pc:spChg chg="mod">
          <ac:chgData name="Ankshita M" userId="b4525ae86546ab5c" providerId="LiveId" clId="{F1F4F759-D162-4184-A94D-066F6F3B0A8B}" dt="2025-10-22T14:10:45.868" v="958"/>
          <ac:spMkLst>
            <pc:docMk/>
            <pc:sldMk cId="0" sldId="264"/>
            <ac:spMk id="833" creationId="{00000000-0000-0000-0000-000000000000}"/>
          </ac:spMkLst>
        </pc:spChg>
        <pc:spChg chg="del">
          <ac:chgData name="Ankshita M" userId="b4525ae86546ab5c" providerId="LiveId" clId="{F1F4F759-D162-4184-A94D-066F6F3B0A8B}" dt="2025-10-22T13:44:34.227" v="769" actId="478"/>
          <ac:spMkLst>
            <pc:docMk/>
            <pc:sldMk cId="0" sldId="264"/>
            <ac:spMk id="835" creationId="{00000000-0000-0000-0000-000000000000}"/>
          </ac:spMkLst>
        </pc:spChg>
        <pc:spChg chg="del">
          <ac:chgData name="Ankshita M" userId="b4525ae86546ab5c" providerId="LiveId" clId="{F1F4F759-D162-4184-A94D-066F6F3B0A8B}" dt="2025-10-22T13:44:34.227" v="769" actId="478"/>
          <ac:spMkLst>
            <pc:docMk/>
            <pc:sldMk cId="0" sldId="264"/>
            <ac:spMk id="838" creationId="{00000000-0000-0000-0000-000000000000}"/>
          </ac:spMkLst>
        </pc:spChg>
        <pc:spChg chg="del">
          <ac:chgData name="Ankshita M" userId="b4525ae86546ab5c" providerId="LiveId" clId="{F1F4F759-D162-4184-A94D-066F6F3B0A8B}" dt="2025-10-22T13:44:34.227" v="769" actId="478"/>
          <ac:spMkLst>
            <pc:docMk/>
            <pc:sldMk cId="0" sldId="264"/>
            <ac:spMk id="840" creationId="{00000000-0000-0000-0000-000000000000}"/>
          </ac:spMkLst>
        </pc:spChg>
        <pc:spChg chg="del">
          <ac:chgData name="Ankshita M" userId="b4525ae86546ab5c" providerId="LiveId" clId="{F1F4F759-D162-4184-A94D-066F6F3B0A8B}" dt="2025-10-22T13:44:34.227" v="769" actId="478"/>
          <ac:spMkLst>
            <pc:docMk/>
            <pc:sldMk cId="0" sldId="264"/>
            <ac:spMk id="843" creationId="{00000000-0000-0000-0000-000000000000}"/>
          </ac:spMkLst>
        </pc:spChg>
        <pc:spChg chg="del">
          <ac:chgData name="Ankshita M" userId="b4525ae86546ab5c" providerId="LiveId" clId="{F1F4F759-D162-4184-A94D-066F6F3B0A8B}" dt="2025-10-22T13:44:34.227" v="769" actId="478"/>
          <ac:spMkLst>
            <pc:docMk/>
            <pc:sldMk cId="0" sldId="264"/>
            <ac:spMk id="845" creationId="{00000000-0000-0000-0000-000000000000}"/>
          </ac:spMkLst>
        </pc:spChg>
        <pc:picChg chg="add mod">
          <ac:chgData name="Ankshita M" userId="b4525ae86546ab5c" providerId="LiveId" clId="{F1F4F759-D162-4184-A94D-066F6F3B0A8B}" dt="2025-10-22T14:13:02.744" v="971" actId="1076"/>
          <ac:picMkLst>
            <pc:docMk/>
            <pc:sldMk cId="0" sldId="264"/>
            <ac:picMk id="27" creationId="{94300E48-8AAE-67B7-E3EA-24803B444EC9}"/>
          </ac:picMkLst>
        </pc:picChg>
      </pc:sldChg>
      <pc:sldChg chg="addSp delSp modSp del mod">
        <pc:chgData name="Ankshita M" userId="b4525ae86546ab5c" providerId="LiveId" clId="{F1F4F759-D162-4184-A94D-066F6F3B0A8B}" dt="2025-10-22T14:37:34.850" v="1687" actId="47"/>
        <pc:sldMkLst>
          <pc:docMk/>
          <pc:sldMk cId="0" sldId="265"/>
        </pc:sldMkLst>
        <pc:spChg chg="add mod">
          <ac:chgData name="Ankshita M" userId="b4525ae86546ab5c" providerId="LiveId" clId="{F1F4F759-D162-4184-A94D-066F6F3B0A8B}" dt="2025-10-22T14:36:53.279" v="1646" actId="478"/>
          <ac:spMkLst>
            <pc:docMk/>
            <pc:sldMk cId="0" sldId="265"/>
            <ac:spMk id="3" creationId="{B50E10A7-BC55-CCCD-225D-1BFA8269C8E7}"/>
          </ac:spMkLst>
        </pc:spChg>
        <pc:spChg chg="add mod">
          <ac:chgData name="Ankshita M" userId="b4525ae86546ab5c" providerId="LiveId" clId="{F1F4F759-D162-4184-A94D-066F6F3B0A8B}" dt="2025-10-22T14:36:53.279" v="1646" actId="478"/>
          <ac:spMkLst>
            <pc:docMk/>
            <pc:sldMk cId="0" sldId="265"/>
            <ac:spMk id="5" creationId="{3C28462A-513A-E9B5-0621-6C134585EA74}"/>
          </ac:spMkLst>
        </pc:spChg>
        <pc:spChg chg="del">
          <ac:chgData name="Ankshita M" userId="b4525ae86546ab5c" providerId="LiveId" clId="{F1F4F759-D162-4184-A94D-066F6F3B0A8B}" dt="2025-10-22T14:36:53.279" v="1646" actId="478"/>
          <ac:spMkLst>
            <pc:docMk/>
            <pc:sldMk cId="0" sldId="265"/>
            <ac:spMk id="873" creationId="{00000000-0000-0000-0000-000000000000}"/>
          </ac:spMkLst>
        </pc:spChg>
        <pc:spChg chg="del">
          <ac:chgData name="Ankshita M" userId="b4525ae86546ab5c" providerId="LiveId" clId="{F1F4F759-D162-4184-A94D-066F6F3B0A8B}" dt="2025-10-22T14:36:53.279" v="1646" actId="478"/>
          <ac:spMkLst>
            <pc:docMk/>
            <pc:sldMk cId="0" sldId="265"/>
            <ac:spMk id="874" creationId="{00000000-0000-0000-0000-000000000000}"/>
          </ac:spMkLst>
        </pc:spChg>
        <pc:spChg chg="del">
          <ac:chgData name="Ankshita M" userId="b4525ae86546ab5c" providerId="LiveId" clId="{F1F4F759-D162-4184-A94D-066F6F3B0A8B}" dt="2025-10-22T14:36:53.279" v="1646" actId="478"/>
          <ac:spMkLst>
            <pc:docMk/>
            <pc:sldMk cId="0" sldId="265"/>
            <ac:spMk id="883" creationId="{00000000-0000-0000-0000-000000000000}"/>
          </ac:spMkLst>
        </pc:spChg>
        <pc:spChg chg="del">
          <ac:chgData name="Ankshita M" userId="b4525ae86546ab5c" providerId="LiveId" clId="{F1F4F759-D162-4184-A94D-066F6F3B0A8B}" dt="2025-10-22T14:36:53.279" v="1646" actId="478"/>
          <ac:spMkLst>
            <pc:docMk/>
            <pc:sldMk cId="0" sldId="265"/>
            <ac:spMk id="885" creationId="{00000000-0000-0000-0000-000000000000}"/>
          </ac:spMkLst>
        </pc:spChg>
      </pc:sldChg>
      <pc:sldChg chg="del">
        <pc:chgData name="Ankshita M" userId="b4525ae86546ab5c" providerId="LiveId" clId="{F1F4F759-D162-4184-A94D-066F6F3B0A8B}" dt="2025-10-22T14:37:35.543" v="1688" actId="47"/>
        <pc:sldMkLst>
          <pc:docMk/>
          <pc:sldMk cId="0" sldId="266"/>
        </pc:sldMkLst>
      </pc:sldChg>
      <pc:sldChg chg="del">
        <pc:chgData name="Ankshita M" userId="b4525ae86546ab5c" providerId="LiveId" clId="{F1F4F759-D162-4184-A94D-066F6F3B0A8B}" dt="2025-10-22T14:37:35.913" v="1689" actId="47"/>
        <pc:sldMkLst>
          <pc:docMk/>
          <pc:sldMk cId="0" sldId="267"/>
        </pc:sldMkLst>
      </pc:sldChg>
      <pc:sldChg chg="del">
        <pc:chgData name="Ankshita M" userId="b4525ae86546ab5c" providerId="LiveId" clId="{F1F4F759-D162-4184-A94D-066F6F3B0A8B}" dt="2025-10-22T14:37:36.152" v="1690" actId="47"/>
        <pc:sldMkLst>
          <pc:docMk/>
          <pc:sldMk cId="0" sldId="268"/>
        </pc:sldMkLst>
      </pc:sldChg>
      <pc:sldChg chg="del">
        <pc:chgData name="Ankshita M" userId="b4525ae86546ab5c" providerId="LiveId" clId="{F1F4F759-D162-4184-A94D-066F6F3B0A8B}" dt="2025-10-22T14:37:36.457" v="1691" actId="47"/>
        <pc:sldMkLst>
          <pc:docMk/>
          <pc:sldMk cId="0" sldId="269"/>
        </pc:sldMkLst>
      </pc:sldChg>
      <pc:sldChg chg="del">
        <pc:chgData name="Ankshita M" userId="b4525ae86546ab5c" providerId="LiveId" clId="{F1F4F759-D162-4184-A94D-066F6F3B0A8B}" dt="2025-10-22T14:37:37.058" v="1692" actId="47"/>
        <pc:sldMkLst>
          <pc:docMk/>
          <pc:sldMk cId="0" sldId="270"/>
        </pc:sldMkLst>
      </pc:sldChg>
      <pc:sldChg chg="del">
        <pc:chgData name="Ankshita M" userId="b4525ae86546ab5c" providerId="LiveId" clId="{F1F4F759-D162-4184-A94D-066F6F3B0A8B}" dt="2025-10-22T14:37:37.394" v="1693" actId="47"/>
        <pc:sldMkLst>
          <pc:docMk/>
          <pc:sldMk cId="0" sldId="271"/>
        </pc:sldMkLst>
      </pc:sldChg>
      <pc:sldChg chg="del">
        <pc:chgData name="Ankshita M" userId="b4525ae86546ab5c" providerId="LiveId" clId="{F1F4F759-D162-4184-A94D-066F6F3B0A8B}" dt="2025-10-22T14:37:37.695" v="1694" actId="47"/>
        <pc:sldMkLst>
          <pc:docMk/>
          <pc:sldMk cId="0" sldId="272"/>
        </pc:sldMkLst>
      </pc:sldChg>
      <pc:sldChg chg="del">
        <pc:chgData name="Ankshita M" userId="b4525ae86546ab5c" providerId="LiveId" clId="{F1F4F759-D162-4184-A94D-066F6F3B0A8B}" dt="2025-10-22T14:37:37.869" v="1695" actId="47"/>
        <pc:sldMkLst>
          <pc:docMk/>
          <pc:sldMk cId="0" sldId="273"/>
        </pc:sldMkLst>
      </pc:sldChg>
      <pc:sldChg chg="del">
        <pc:chgData name="Ankshita M" userId="b4525ae86546ab5c" providerId="LiveId" clId="{F1F4F759-D162-4184-A94D-066F6F3B0A8B}" dt="2025-10-22T14:37:37.980" v="1696" actId="47"/>
        <pc:sldMkLst>
          <pc:docMk/>
          <pc:sldMk cId="0" sldId="274"/>
        </pc:sldMkLst>
      </pc:sldChg>
      <pc:sldChg chg="del">
        <pc:chgData name="Ankshita M" userId="b4525ae86546ab5c" providerId="LiveId" clId="{F1F4F759-D162-4184-A94D-066F6F3B0A8B}" dt="2025-10-22T14:37:38.122" v="1697" actId="47"/>
        <pc:sldMkLst>
          <pc:docMk/>
          <pc:sldMk cId="0" sldId="275"/>
        </pc:sldMkLst>
      </pc:sldChg>
      <pc:sldChg chg="del">
        <pc:chgData name="Ankshita M" userId="b4525ae86546ab5c" providerId="LiveId" clId="{F1F4F759-D162-4184-A94D-066F6F3B0A8B}" dt="2025-10-22T14:37:38.266" v="1698" actId="47"/>
        <pc:sldMkLst>
          <pc:docMk/>
          <pc:sldMk cId="0" sldId="276"/>
        </pc:sldMkLst>
      </pc:sldChg>
      <pc:sldChg chg="del">
        <pc:chgData name="Ankshita M" userId="b4525ae86546ab5c" providerId="LiveId" clId="{F1F4F759-D162-4184-A94D-066F6F3B0A8B}" dt="2025-10-22T14:37:38.409" v="1699" actId="47"/>
        <pc:sldMkLst>
          <pc:docMk/>
          <pc:sldMk cId="0" sldId="277"/>
        </pc:sldMkLst>
      </pc:sldChg>
      <pc:sldChg chg="del">
        <pc:chgData name="Ankshita M" userId="b4525ae86546ab5c" providerId="LiveId" clId="{F1F4F759-D162-4184-A94D-066F6F3B0A8B}" dt="2025-10-22T14:37:38.551" v="1700" actId="47"/>
        <pc:sldMkLst>
          <pc:docMk/>
          <pc:sldMk cId="0" sldId="278"/>
        </pc:sldMkLst>
      </pc:sldChg>
      <pc:sldChg chg="del">
        <pc:chgData name="Ankshita M" userId="b4525ae86546ab5c" providerId="LiveId" clId="{F1F4F759-D162-4184-A94D-066F6F3B0A8B}" dt="2025-10-22T14:37:38.677" v="1701" actId="47"/>
        <pc:sldMkLst>
          <pc:docMk/>
          <pc:sldMk cId="0" sldId="279"/>
        </pc:sldMkLst>
      </pc:sldChg>
      <pc:sldChg chg="del">
        <pc:chgData name="Ankshita M" userId="b4525ae86546ab5c" providerId="LiveId" clId="{F1F4F759-D162-4184-A94D-066F6F3B0A8B}" dt="2025-10-22T14:37:38.836" v="1702" actId="47"/>
        <pc:sldMkLst>
          <pc:docMk/>
          <pc:sldMk cId="0" sldId="280"/>
        </pc:sldMkLst>
      </pc:sldChg>
      <pc:sldChg chg="del">
        <pc:chgData name="Ankshita M" userId="b4525ae86546ab5c" providerId="LiveId" clId="{F1F4F759-D162-4184-A94D-066F6F3B0A8B}" dt="2025-10-22T14:37:39.217" v="1703" actId="47"/>
        <pc:sldMkLst>
          <pc:docMk/>
          <pc:sldMk cId="0" sldId="281"/>
        </pc:sldMkLst>
      </pc:sldChg>
      <pc:sldChg chg="del">
        <pc:chgData name="Ankshita M" userId="b4525ae86546ab5c" providerId="LiveId" clId="{F1F4F759-D162-4184-A94D-066F6F3B0A8B}" dt="2025-10-22T14:37:39.553" v="1704" actId="47"/>
        <pc:sldMkLst>
          <pc:docMk/>
          <pc:sldMk cId="0" sldId="282"/>
        </pc:sldMkLst>
      </pc:sldChg>
      <pc:sldChg chg="del">
        <pc:chgData name="Ankshita M" userId="b4525ae86546ab5c" providerId="LiveId" clId="{F1F4F759-D162-4184-A94D-066F6F3B0A8B}" dt="2025-10-22T14:37:40.026" v="1705" actId="47"/>
        <pc:sldMkLst>
          <pc:docMk/>
          <pc:sldMk cId="0" sldId="283"/>
        </pc:sldMkLst>
      </pc:sldChg>
      <pc:sldChg chg="del">
        <pc:chgData name="Ankshita M" userId="b4525ae86546ab5c" providerId="LiveId" clId="{F1F4F759-D162-4184-A94D-066F6F3B0A8B}" dt="2025-10-22T14:37:40.359" v="1706" actId="47"/>
        <pc:sldMkLst>
          <pc:docMk/>
          <pc:sldMk cId="0" sldId="284"/>
        </pc:sldMkLst>
      </pc:sldChg>
      <pc:sldChg chg="del">
        <pc:chgData name="Ankshita M" userId="b4525ae86546ab5c" providerId="LiveId" clId="{F1F4F759-D162-4184-A94D-066F6F3B0A8B}" dt="2025-10-22T14:37:40.391" v="1707" actId="47"/>
        <pc:sldMkLst>
          <pc:docMk/>
          <pc:sldMk cId="0" sldId="285"/>
        </pc:sldMkLst>
      </pc:sldChg>
      <pc:sldChg chg="del">
        <pc:chgData name="Ankshita M" userId="b4525ae86546ab5c" providerId="LiveId" clId="{F1F4F759-D162-4184-A94D-066F6F3B0A8B}" dt="2025-10-22T14:37:40.888" v="1708" actId="47"/>
        <pc:sldMkLst>
          <pc:docMk/>
          <pc:sldMk cId="0" sldId="286"/>
        </pc:sldMkLst>
      </pc:sldChg>
      <pc:sldChg chg="del">
        <pc:chgData name="Ankshita M" userId="b4525ae86546ab5c" providerId="LiveId" clId="{F1F4F759-D162-4184-A94D-066F6F3B0A8B}" dt="2025-10-22T14:37:41.258" v="1709" actId="47"/>
        <pc:sldMkLst>
          <pc:docMk/>
          <pc:sldMk cId="0" sldId="287"/>
        </pc:sldMkLst>
      </pc:sldChg>
      <pc:sldChg chg="del">
        <pc:chgData name="Ankshita M" userId="b4525ae86546ab5c" providerId="LiveId" clId="{F1F4F759-D162-4184-A94D-066F6F3B0A8B}" dt="2025-10-22T14:37:41.602" v="1710" actId="47"/>
        <pc:sldMkLst>
          <pc:docMk/>
          <pc:sldMk cId="0" sldId="288"/>
        </pc:sldMkLst>
      </pc:sldChg>
      <pc:sldChg chg="del">
        <pc:chgData name="Ankshita M" userId="b4525ae86546ab5c" providerId="LiveId" clId="{F1F4F759-D162-4184-A94D-066F6F3B0A8B}" dt="2025-10-22T14:37:42.160" v="1711" actId="47"/>
        <pc:sldMkLst>
          <pc:docMk/>
          <pc:sldMk cId="0" sldId="289"/>
        </pc:sldMkLst>
      </pc:sldChg>
      <pc:sldChg chg="del">
        <pc:chgData name="Ankshita M" userId="b4525ae86546ab5c" providerId="LiveId" clId="{F1F4F759-D162-4184-A94D-066F6F3B0A8B}" dt="2025-10-22T14:37:42.680" v="1712" actId="47"/>
        <pc:sldMkLst>
          <pc:docMk/>
          <pc:sldMk cId="0" sldId="290"/>
        </pc:sldMkLst>
      </pc:sldChg>
      <pc:sldChg chg="del">
        <pc:chgData name="Ankshita M" userId="b4525ae86546ab5c" providerId="LiveId" clId="{F1F4F759-D162-4184-A94D-066F6F3B0A8B}" dt="2025-10-22T14:37:43.110" v="1713" actId="47"/>
        <pc:sldMkLst>
          <pc:docMk/>
          <pc:sldMk cId="0" sldId="291"/>
        </pc:sldMkLst>
      </pc:sldChg>
      <pc:sldChg chg="del">
        <pc:chgData name="Ankshita M" userId="b4525ae86546ab5c" providerId="LiveId" clId="{F1F4F759-D162-4184-A94D-066F6F3B0A8B}" dt="2025-10-22T14:37:43.539" v="1714" actId="47"/>
        <pc:sldMkLst>
          <pc:docMk/>
          <pc:sldMk cId="0" sldId="292"/>
        </pc:sldMkLst>
      </pc:sldChg>
      <pc:sldChg chg="del">
        <pc:chgData name="Ankshita M" userId="b4525ae86546ab5c" providerId="LiveId" clId="{F1F4F759-D162-4184-A94D-066F6F3B0A8B}" dt="2025-10-22T14:37:44.098" v="1715" actId="47"/>
        <pc:sldMkLst>
          <pc:docMk/>
          <pc:sldMk cId="0" sldId="293"/>
        </pc:sldMkLst>
      </pc:sldChg>
      <pc:sldChg chg="del">
        <pc:chgData name="Ankshita M" userId="b4525ae86546ab5c" providerId="LiveId" clId="{F1F4F759-D162-4184-A94D-066F6F3B0A8B}" dt="2025-10-22T14:37:44.635" v="1716" actId="47"/>
        <pc:sldMkLst>
          <pc:docMk/>
          <pc:sldMk cId="0" sldId="294"/>
        </pc:sldMkLst>
      </pc:sldChg>
      <pc:sldChg chg="del">
        <pc:chgData name="Ankshita M" userId="b4525ae86546ab5c" providerId="LiveId" clId="{F1F4F759-D162-4184-A94D-066F6F3B0A8B}" dt="2025-10-22T14:37:44.972" v="1717" actId="47"/>
        <pc:sldMkLst>
          <pc:docMk/>
          <pc:sldMk cId="0" sldId="295"/>
        </pc:sldMkLst>
      </pc:sldChg>
      <pc:sldChg chg="del">
        <pc:chgData name="Ankshita M" userId="b4525ae86546ab5c" providerId="LiveId" clId="{F1F4F759-D162-4184-A94D-066F6F3B0A8B}" dt="2025-10-22T14:37:45.971" v="1718" actId="47"/>
        <pc:sldMkLst>
          <pc:docMk/>
          <pc:sldMk cId="0" sldId="296"/>
        </pc:sldMkLst>
      </pc:sldChg>
      <pc:sldChg chg="addSp delSp modSp add mod modNotesTx">
        <pc:chgData name="Ankshita M" userId="b4525ae86546ab5c" providerId="LiveId" clId="{F1F4F759-D162-4184-A94D-066F6F3B0A8B}" dt="2025-10-22T14:19:18.271" v="1041" actId="1076"/>
        <pc:sldMkLst>
          <pc:docMk/>
          <pc:sldMk cId="1621115751" sldId="297"/>
        </pc:sldMkLst>
        <pc:spChg chg="add del">
          <ac:chgData name="Ankshita M" userId="b4525ae86546ab5c" providerId="LiveId" clId="{F1F4F759-D162-4184-A94D-066F6F3B0A8B}" dt="2025-10-22T13:59:08.080" v="774" actId="478"/>
          <ac:spMkLst>
            <pc:docMk/>
            <pc:sldMk cId="1621115751" sldId="297"/>
            <ac:spMk id="6" creationId="{4F3504BD-72DA-8BEF-A48E-A87177B1434D}"/>
          </ac:spMkLst>
        </pc:spChg>
        <pc:spChg chg="add mod">
          <ac:chgData name="Ankshita M" userId="b4525ae86546ab5c" providerId="LiveId" clId="{F1F4F759-D162-4184-A94D-066F6F3B0A8B}" dt="2025-10-22T14:19:18.271" v="1041" actId="1076"/>
          <ac:spMkLst>
            <pc:docMk/>
            <pc:sldMk cId="1621115751" sldId="297"/>
            <ac:spMk id="11" creationId="{3F213BF0-944C-2568-8D2A-3FF1C73CF047}"/>
          </ac:spMkLst>
        </pc:spChg>
        <pc:spChg chg="mod">
          <ac:chgData name="Ankshita M" userId="b4525ae86546ab5c" providerId="LiveId" clId="{F1F4F759-D162-4184-A94D-066F6F3B0A8B}" dt="2025-10-22T13:59:55.345" v="869" actId="20577"/>
          <ac:spMkLst>
            <pc:docMk/>
            <pc:sldMk cId="1621115751" sldId="297"/>
            <ac:spMk id="771" creationId="{A0908942-62F2-9D9B-F0B2-58A6FDC61A55}"/>
          </ac:spMkLst>
        </pc:spChg>
        <pc:picChg chg="add del mod">
          <ac:chgData name="Ankshita M" userId="b4525ae86546ab5c" providerId="LiveId" clId="{F1F4F759-D162-4184-A94D-066F6F3B0A8B}" dt="2025-10-22T13:59:05.166" v="772" actId="478"/>
          <ac:picMkLst>
            <pc:docMk/>
            <pc:sldMk cId="1621115751" sldId="297"/>
            <ac:picMk id="3" creationId="{D1131CD2-D8FB-C773-BE9A-BDEFE18E3251}"/>
          </ac:picMkLst>
        </pc:picChg>
        <pc:picChg chg="add del mod">
          <ac:chgData name="Ankshita M" userId="b4525ae86546ab5c" providerId="LiveId" clId="{F1F4F759-D162-4184-A94D-066F6F3B0A8B}" dt="2025-10-22T13:59:03.731" v="771" actId="478"/>
          <ac:picMkLst>
            <pc:docMk/>
            <pc:sldMk cId="1621115751" sldId="297"/>
            <ac:picMk id="5" creationId="{B0EF23BA-EA2B-630E-AAA0-E52D0D40CC3E}"/>
          </ac:picMkLst>
        </pc:picChg>
        <pc:picChg chg="add mod">
          <ac:chgData name="Ankshita M" userId="b4525ae86546ab5c" providerId="LiveId" clId="{F1F4F759-D162-4184-A94D-066F6F3B0A8B}" dt="2025-10-22T14:18:26.499" v="1032" actId="14100"/>
          <ac:picMkLst>
            <pc:docMk/>
            <pc:sldMk cId="1621115751" sldId="297"/>
            <ac:picMk id="8" creationId="{5B2517B1-0D74-746D-56EC-92F60577AA6A}"/>
          </ac:picMkLst>
        </pc:picChg>
        <pc:picChg chg="add mod">
          <ac:chgData name="Ankshita M" userId="b4525ae86546ab5c" providerId="LiveId" clId="{F1F4F759-D162-4184-A94D-066F6F3B0A8B}" dt="2025-10-22T14:18:36.660" v="1036" actId="1076"/>
          <ac:picMkLst>
            <pc:docMk/>
            <pc:sldMk cId="1621115751" sldId="297"/>
            <ac:picMk id="10" creationId="{D5E137FB-FCD0-B524-0986-B763C6866755}"/>
          </ac:picMkLst>
        </pc:picChg>
      </pc:sldChg>
      <pc:sldChg chg="add ord modNotesTx">
        <pc:chgData name="Ankshita M" userId="b4525ae86546ab5c" providerId="LiveId" clId="{F1F4F759-D162-4184-A94D-066F6F3B0A8B}" dt="2025-10-22T14:10:26.053" v="949"/>
        <pc:sldMkLst>
          <pc:docMk/>
          <pc:sldMk cId="4293307274" sldId="298"/>
        </pc:sldMkLst>
      </pc:sldChg>
      <pc:sldChg chg="addSp delSp modSp add del mod modNotesTx">
        <pc:chgData name="Ankshita M" userId="b4525ae86546ab5c" providerId="LiveId" clId="{F1F4F759-D162-4184-A94D-066F6F3B0A8B}" dt="2025-10-22T14:36:01.128" v="1645" actId="47"/>
        <pc:sldMkLst>
          <pc:docMk/>
          <pc:sldMk cId="28549174" sldId="299"/>
        </pc:sldMkLst>
        <pc:picChg chg="add mod">
          <ac:chgData name="Ankshita M" userId="b4525ae86546ab5c" providerId="LiveId" clId="{F1F4F759-D162-4184-A94D-066F6F3B0A8B}" dt="2025-10-22T14:02:09.847" v="938" actId="14100"/>
          <ac:picMkLst>
            <pc:docMk/>
            <pc:sldMk cId="28549174" sldId="299"/>
            <ac:picMk id="3" creationId="{D2881DF4-5BE2-B113-6802-D6B3A3785E47}"/>
          </ac:picMkLst>
        </pc:picChg>
        <pc:picChg chg="add mod">
          <ac:chgData name="Ankshita M" userId="b4525ae86546ab5c" providerId="LiveId" clId="{F1F4F759-D162-4184-A94D-066F6F3B0A8B}" dt="2025-10-22T14:02:11.299" v="939" actId="1076"/>
          <ac:picMkLst>
            <pc:docMk/>
            <pc:sldMk cId="28549174" sldId="299"/>
            <ac:picMk id="5" creationId="{20A4CEF9-010F-64D6-86FE-B76050BBADFE}"/>
          </ac:picMkLst>
        </pc:picChg>
        <pc:picChg chg="add mod">
          <ac:chgData name="Ankshita M" userId="b4525ae86546ab5c" providerId="LiveId" clId="{F1F4F759-D162-4184-A94D-066F6F3B0A8B}" dt="2025-10-22T14:02:40.247" v="944" actId="14100"/>
          <ac:picMkLst>
            <pc:docMk/>
            <pc:sldMk cId="28549174" sldId="299"/>
            <ac:picMk id="7" creationId="{12F7B541-B972-8245-357A-5487331B8045}"/>
          </ac:picMkLst>
        </pc:picChg>
        <pc:picChg chg="del">
          <ac:chgData name="Ankshita M" userId="b4525ae86546ab5c" providerId="LiveId" clId="{F1F4F759-D162-4184-A94D-066F6F3B0A8B}" dt="2025-10-22T14:01:37.424" v="933" actId="478"/>
          <ac:picMkLst>
            <pc:docMk/>
            <pc:sldMk cId="28549174" sldId="299"/>
            <ac:picMk id="8" creationId="{4DCCCC17-6411-E981-FFDF-71DF8E869335}"/>
          </ac:picMkLst>
        </pc:picChg>
        <pc:picChg chg="add mod">
          <ac:chgData name="Ankshita M" userId="b4525ae86546ab5c" providerId="LiveId" clId="{F1F4F759-D162-4184-A94D-066F6F3B0A8B}" dt="2025-10-22T14:05:33.585" v="947" actId="1076"/>
          <ac:picMkLst>
            <pc:docMk/>
            <pc:sldMk cId="28549174" sldId="299"/>
            <ac:picMk id="10" creationId="{4146D782-6B44-24BF-C500-803D775A9AA8}"/>
          </ac:picMkLst>
        </pc:picChg>
      </pc:sldChg>
      <pc:sldChg chg="addSp delSp modSp add mod modNotesTx">
        <pc:chgData name="Ankshita M" userId="b4525ae86546ab5c" providerId="LiveId" clId="{F1F4F759-D162-4184-A94D-066F6F3B0A8B}" dt="2025-10-22T14:16:45.487" v="1012" actId="1076"/>
        <pc:sldMkLst>
          <pc:docMk/>
          <pc:sldMk cId="1140524138" sldId="300"/>
        </pc:sldMkLst>
        <pc:spChg chg="add mod">
          <ac:chgData name="Ankshita M" userId="b4525ae86546ab5c" providerId="LiveId" clId="{F1F4F759-D162-4184-A94D-066F6F3B0A8B}" dt="2025-10-22T14:16:45.487" v="1012" actId="1076"/>
          <ac:spMkLst>
            <pc:docMk/>
            <pc:sldMk cId="1140524138" sldId="300"/>
            <ac:spMk id="4" creationId="{450F8725-B26F-26B4-C833-AF0B7B2B6ED0}"/>
          </ac:spMkLst>
        </pc:spChg>
        <pc:spChg chg="del">
          <ac:chgData name="Ankshita M" userId="b4525ae86546ab5c" providerId="LiveId" clId="{F1F4F759-D162-4184-A94D-066F6F3B0A8B}" dt="2025-10-22T14:14:19.136" v="981" actId="478"/>
          <ac:spMkLst>
            <pc:docMk/>
            <pc:sldMk cId="1140524138" sldId="300"/>
            <ac:spMk id="28" creationId="{82C1776B-0810-1D74-785E-7CE7193065BC}"/>
          </ac:spMkLst>
        </pc:spChg>
        <pc:picChg chg="add mod">
          <ac:chgData name="Ankshita M" userId="b4525ae86546ab5c" providerId="LiveId" clId="{F1F4F759-D162-4184-A94D-066F6F3B0A8B}" dt="2025-10-22T14:15:51.171" v="987" actId="1076"/>
          <ac:picMkLst>
            <pc:docMk/>
            <pc:sldMk cId="1140524138" sldId="300"/>
            <ac:picMk id="3" creationId="{B42B2358-3F40-D7FD-6642-2BD0B45E7DBE}"/>
          </ac:picMkLst>
        </pc:picChg>
        <pc:picChg chg="del">
          <ac:chgData name="Ankshita M" userId="b4525ae86546ab5c" providerId="LiveId" clId="{F1F4F759-D162-4184-A94D-066F6F3B0A8B}" dt="2025-10-22T14:14:14.763" v="980" actId="478"/>
          <ac:picMkLst>
            <pc:docMk/>
            <pc:sldMk cId="1140524138" sldId="300"/>
            <ac:picMk id="27" creationId="{C4CCB21E-A4AC-71AE-7063-B8FF5067E3F3}"/>
          </ac:picMkLst>
        </pc:picChg>
      </pc:sldChg>
      <pc:sldChg chg="addSp delSp modSp add mod modNotesTx">
        <pc:chgData name="Ankshita M" userId="b4525ae86546ab5c" providerId="LiveId" clId="{F1F4F759-D162-4184-A94D-066F6F3B0A8B}" dt="2025-10-22T14:23:25.813" v="1115" actId="20577"/>
        <pc:sldMkLst>
          <pc:docMk/>
          <pc:sldMk cId="70414263" sldId="301"/>
        </pc:sldMkLst>
        <pc:spChg chg="del mod">
          <ac:chgData name="Ankshita M" userId="b4525ae86546ab5c" providerId="LiveId" clId="{F1F4F759-D162-4184-A94D-066F6F3B0A8B}" dt="2025-10-22T14:21:53.704" v="1109"/>
          <ac:spMkLst>
            <pc:docMk/>
            <pc:sldMk cId="70414263" sldId="301"/>
            <ac:spMk id="11" creationId="{1C3FD1E5-DBE8-0EFE-6151-A0061DA7C10E}"/>
          </ac:spMkLst>
        </pc:spChg>
        <pc:spChg chg="mod">
          <ac:chgData name="Ankshita M" userId="b4525ae86546ab5c" providerId="LiveId" clId="{F1F4F759-D162-4184-A94D-066F6F3B0A8B}" dt="2025-10-22T14:21:52.375" v="1107" actId="20577"/>
          <ac:spMkLst>
            <pc:docMk/>
            <pc:sldMk cId="70414263" sldId="301"/>
            <ac:spMk id="771" creationId="{AA09B3F3-36D6-A24C-F6A9-FC9FBF7634F4}"/>
          </ac:spMkLst>
        </pc:spChg>
        <pc:picChg chg="add mod">
          <ac:chgData name="Ankshita M" userId="b4525ae86546ab5c" providerId="LiveId" clId="{F1F4F759-D162-4184-A94D-066F6F3B0A8B}" dt="2025-10-22T14:23:03.020" v="1113" actId="1076"/>
          <ac:picMkLst>
            <pc:docMk/>
            <pc:sldMk cId="70414263" sldId="301"/>
            <ac:picMk id="3" creationId="{8241FF62-CC1D-07B1-8BCA-98A22DB99DA0}"/>
          </ac:picMkLst>
        </pc:picChg>
        <pc:picChg chg="del">
          <ac:chgData name="Ankshita M" userId="b4525ae86546ab5c" providerId="LiveId" clId="{F1F4F759-D162-4184-A94D-066F6F3B0A8B}" dt="2025-10-22T14:21:29.198" v="1043" actId="478"/>
          <ac:picMkLst>
            <pc:docMk/>
            <pc:sldMk cId="70414263" sldId="301"/>
            <ac:picMk id="8" creationId="{30327FCF-A728-CE50-CE4E-88F017BCF9B8}"/>
          </ac:picMkLst>
        </pc:picChg>
        <pc:picChg chg="del">
          <ac:chgData name="Ankshita M" userId="b4525ae86546ab5c" providerId="LiveId" clId="{F1F4F759-D162-4184-A94D-066F6F3B0A8B}" dt="2025-10-22T14:21:30.347" v="1044" actId="478"/>
          <ac:picMkLst>
            <pc:docMk/>
            <pc:sldMk cId="70414263" sldId="301"/>
            <ac:picMk id="10" creationId="{1853DA16-FC61-20A0-01A6-45531FC0B07A}"/>
          </ac:picMkLst>
        </pc:picChg>
      </pc:sldChg>
      <pc:sldChg chg="addSp delSp modSp add mod">
        <pc:chgData name="Ankshita M" userId="b4525ae86546ab5c" providerId="LiveId" clId="{F1F4F759-D162-4184-A94D-066F6F3B0A8B}" dt="2025-10-22T14:26:08.433" v="1218" actId="20577"/>
        <pc:sldMkLst>
          <pc:docMk/>
          <pc:sldMk cId="1529942947" sldId="302"/>
        </pc:sldMkLst>
        <pc:spChg chg="add mod">
          <ac:chgData name="Ankshita M" userId="b4525ae86546ab5c" providerId="LiveId" clId="{F1F4F759-D162-4184-A94D-066F6F3B0A8B}" dt="2025-10-22T14:26:08.433" v="1218" actId="20577"/>
          <ac:spMkLst>
            <pc:docMk/>
            <pc:sldMk cId="1529942947" sldId="302"/>
            <ac:spMk id="6" creationId="{BDF5D756-EF64-4AC1-FEBE-30C12D32126A}"/>
          </ac:spMkLst>
        </pc:spChg>
        <pc:spChg chg="mod">
          <ac:chgData name="Ankshita M" userId="b4525ae86546ab5c" providerId="LiveId" clId="{F1F4F759-D162-4184-A94D-066F6F3B0A8B}" dt="2025-10-22T14:25:05.221" v="1208" actId="20577"/>
          <ac:spMkLst>
            <pc:docMk/>
            <pc:sldMk cId="1529942947" sldId="302"/>
            <ac:spMk id="771" creationId="{4D72777A-A835-1DB0-F009-DCEBBDDD377F}"/>
          </ac:spMkLst>
        </pc:spChg>
        <pc:picChg chg="del">
          <ac:chgData name="Ankshita M" userId="b4525ae86546ab5c" providerId="LiveId" clId="{F1F4F759-D162-4184-A94D-066F6F3B0A8B}" dt="2025-10-22T14:23:32.744" v="1117" actId="478"/>
          <ac:picMkLst>
            <pc:docMk/>
            <pc:sldMk cId="1529942947" sldId="302"/>
            <ac:picMk id="3" creationId="{717AA264-8961-7302-2947-6BBCA581FD6A}"/>
          </ac:picMkLst>
        </pc:picChg>
        <pc:picChg chg="add mod">
          <ac:chgData name="Ankshita M" userId="b4525ae86546ab5c" providerId="LiveId" clId="{F1F4F759-D162-4184-A94D-066F6F3B0A8B}" dt="2025-10-22T14:25:10.798" v="1210" actId="1076"/>
          <ac:picMkLst>
            <pc:docMk/>
            <pc:sldMk cId="1529942947" sldId="302"/>
            <ac:picMk id="4" creationId="{2CA6E9FD-6E57-27E6-C9D9-8C0D4856E4A6}"/>
          </ac:picMkLst>
        </pc:picChg>
      </pc:sldChg>
      <pc:sldChg chg="addSp delSp modSp add mod">
        <pc:chgData name="Ankshita M" userId="b4525ae86546ab5c" providerId="LiveId" clId="{F1F4F759-D162-4184-A94D-066F6F3B0A8B}" dt="2025-10-22T14:45:45.594" v="1819" actId="20577"/>
        <pc:sldMkLst>
          <pc:docMk/>
          <pc:sldMk cId="1618174512" sldId="303"/>
        </pc:sldMkLst>
        <pc:spChg chg="add mod">
          <ac:chgData name="Ankshita M" userId="b4525ae86546ab5c" providerId="LiveId" clId="{F1F4F759-D162-4184-A94D-066F6F3B0A8B}" dt="2025-10-22T14:31:00.092" v="1260" actId="14100"/>
          <ac:spMkLst>
            <pc:docMk/>
            <pc:sldMk cId="1618174512" sldId="303"/>
            <ac:spMk id="4" creationId="{8B42AA19-F2FA-7C85-4C1D-F4C3BE193499}"/>
          </ac:spMkLst>
        </pc:spChg>
        <pc:spChg chg="mod">
          <ac:chgData name="Ankshita M" userId="b4525ae86546ab5c" providerId="LiveId" clId="{F1F4F759-D162-4184-A94D-066F6F3B0A8B}" dt="2025-10-22T14:45:45.594" v="1819" actId="20577"/>
          <ac:spMkLst>
            <pc:docMk/>
            <pc:sldMk cId="1618174512" sldId="303"/>
            <ac:spMk id="771" creationId="{1B23E613-AEB8-250D-D21D-B761885FA066}"/>
          </ac:spMkLst>
        </pc:spChg>
        <pc:picChg chg="del">
          <ac:chgData name="Ankshita M" userId="b4525ae86546ab5c" providerId="LiveId" clId="{F1F4F759-D162-4184-A94D-066F6F3B0A8B}" dt="2025-10-22T14:30:41.568" v="1251" actId="478"/>
          <ac:picMkLst>
            <pc:docMk/>
            <pc:sldMk cId="1618174512" sldId="303"/>
            <ac:picMk id="3" creationId="{88510D11-77AE-DF4D-CE6D-11CE0B48DF71}"/>
          </ac:picMkLst>
        </pc:picChg>
        <pc:picChg chg="del">
          <ac:chgData name="Ankshita M" userId="b4525ae86546ab5c" providerId="LiveId" clId="{F1F4F759-D162-4184-A94D-066F6F3B0A8B}" dt="2025-10-22T14:30:42.555" v="1252" actId="478"/>
          <ac:picMkLst>
            <pc:docMk/>
            <pc:sldMk cId="1618174512" sldId="303"/>
            <ac:picMk id="5" creationId="{4C9F14C2-AF09-A592-0840-7A84E8E60F48}"/>
          </ac:picMkLst>
        </pc:picChg>
        <pc:picChg chg="del">
          <ac:chgData name="Ankshita M" userId="b4525ae86546ab5c" providerId="LiveId" clId="{F1F4F759-D162-4184-A94D-066F6F3B0A8B}" dt="2025-10-22T14:30:43.639" v="1253" actId="478"/>
          <ac:picMkLst>
            <pc:docMk/>
            <pc:sldMk cId="1618174512" sldId="303"/>
            <ac:picMk id="7" creationId="{EA297C2C-A5D8-35BA-704C-F84FD3D2BE6B}"/>
          </ac:picMkLst>
        </pc:picChg>
        <pc:picChg chg="add mod">
          <ac:chgData name="Ankshita M" userId="b4525ae86546ab5c" providerId="LiveId" clId="{F1F4F759-D162-4184-A94D-066F6F3B0A8B}" dt="2025-10-22T14:32:21.742" v="1264" actId="1076"/>
          <ac:picMkLst>
            <pc:docMk/>
            <pc:sldMk cId="1618174512" sldId="303"/>
            <ac:picMk id="8" creationId="{6A24A26F-C9B6-D830-4AD4-7F895C164325}"/>
          </ac:picMkLst>
        </pc:picChg>
        <pc:picChg chg="del">
          <ac:chgData name="Ankshita M" userId="b4525ae86546ab5c" providerId="LiveId" clId="{F1F4F759-D162-4184-A94D-066F6F3B0A8B}" dt="2025-10-22T14:30:45.053" v="1254" actId="478"/>
          <ac:picMkLst>
            <pc:docMk/>
            <pc:sldMk cId="1618174512" sldId="303"/>
            <ac:picMk id="10" creationId="{AA9E36E4-E577-799A-AFE1-7B3EF9A1C741}"/>
          </ac:picMkLst>
        </pc:picChg>
      </pc:sldChg>
      <pc:sldChg chg="addSp delSp modSp add mod modNotesTx">
        <pc:chgData name="Ankshita M" userId="b4525ae86546ab5c" providerId="LiveId" clId="{F1F4F759-D162-4184-A94D-066F6F3B0A8B}" dt="2025-10-22T15:00:45.370" v="2151" actId="20577"/>
        <pc:sldMkLst>
          <pc:docMk/>
          <pc:sldMk cId="3147838213" sldId="304"/>
        </pc:sldMkLst>
        <pc:spChg chg="del">
          <ac:chgData name="Ankshita M" userId="b4525ae86546ab5c" providerId="LiveId" clId="{F1F4F759-D162-4184-A94D-066F6F3B0A8B}" dt="2025-10-22T14:32:31.940" v="1267" actId="478"/>
          <ac:spMkLst>
            <pc:docMk/>
            <pc:sldMk cId="3147838213" sldId="304"/>
            <ac:spMk id="4" creationId="{A7E55D73-B904-80A1-2D19-2C35911237BE}"/>
          </ac:spMkLst>
        </pc:spChg>
        <pc:spChg chg="add mod">
          <ac:chgData name="Ankshita M" userId="b4525ae86546ab5c" providerId="LiveId" clId="{F1F4F759-D162-4184-A94D-066F6F3B0A8B}" dt="2025-10-22T14:35:07.854" v="1364" actId="1076"/>
          <ac:spMkLst>
            <pc:docMk/>
            <pc:sldMk cId="3147838213" sldId="304"/>
            <ac:spMk id="6" creationId="{7C938200-9FDE-25D5-0692-257A49DEBA30}"/>
          </ac:spMkLst>
        </pc:spChg>
        <pc:spChg chg="mod">
          <ac:chgData name="Ankshita M" userId="b4525ae86546ab5c" providerId="LiveId" clId="{F1F4F759-D162-4184-A94D-066F6F3B0A8B}" dt="2025-10-22T15:00:45.370" v="2151" actId="20577"/>
          <ac:spMkLst>
            <pc:docMk/>
            <pc:sldMk cId="3147838213" sldId="304"/>
            <ac:spMk id="771" creationId="{90A0BD26-DDCA-C05E-93E0-B8600CD88228}"/>
          </ac:spMkLst>
        </pc:spChg>
        <pc:picChg chg="add">
          <ac:chgData name="Ankshita M" userId="b4525ae86546ab5c" providerId="LiveId" clId="{F1F4F759-D162-4184-A94D-066F6F3B0A8B}" dt="2025-10-22T14:34:10.517" v="1355" actId="22"/>
          <ac:picMkLst>
            <pc:docMk/>
            <pc:sldMk cId="3147838213" sldId="304"/>
            <ac:picMk id="3" creationId="{8DC6A6B5-DB92-9D61-5C2D-E69302F80964}"/>
          </ac:picMkLst>
        </pc:picChg>
        <pc:picChg chg="del">
          <ac:chgData name="Ankshita M" userId="b4525ae86546ab5c" providerId="LiveId" clId="{F1F4F759-D162-4184-A94D-066F6F3B0A8B}" dt="2025-10-22T14:32:28.530" v="1266" actId="478"/>
          <ac:picMkLst>
            <pc:docMk/>
            <pc:sldMk cId="3147838213" sldId="304"/>
            <ac:picMk id="8" creationId="{30A6D00D-CB6B-3826-20AA-5195EB2D3F4A}"/>
          </ac:picMkLst>
        </pc:picChg>
      </pc:sldChg>
      <pc:sldChg chg="addSp delSp modSp add mod">
        <pc:chgData name="Ankshita M" userId="b4525ae86546ab5c" providerId="LiveId" clId="{F1F4F759-D162-4184-A94D-066F6F3B0A8B}" dt="2025-10-22T14:37:30.567" v="1686" actId="20577"/>
        <pc:sldMkLst>
          <pc:docMk/>
          <pc:sldMk cId="1354771394" sldId="305"/>
        </pc:sldMkLst>
        <pc:spChg chg="del">
          <ac:chgData name="Ankshita M" userId="b4525ae86546ab5c" providerId="LiveId" clId="{F1F4F759-D162-4184-A94D-066F6F3B0A8B}" dt="2025-10-22T14:37:02.443" v="1649" actId="478"/>
          <ac:spMkLst>
            <pc:docMk/>
            <pc:sldMk cId="1354771394" sldId="305"/>
            <ac:spMk id="4" creationId="{12842BDE-8CF3-81C9-E147-6BE0CE5CC479}"/>
          </ac:spMkLst>
        </pc:spChg>
        <pc:spChg chg="add mod">
          <ac:chgData name="Ankshita M" userId="b4525ae86546ab5c" providerId="LiveId" clId="{F1F4F759-D162-4184-A94D-066F6F3B0A8B}" dt="2025-10-22T14:37:20.726" v="1661" actId="20577"/>
          <ac:spMkLst>
            <pc:docMk/>
            <pc:sldMk cId="1354771394" sldId="305"/>
            <ac:spMk id="5" creationId="{884A3813-8B72-3E19-89E5-7B9FAFF7C5BB}"/>
          </ac:spMkLst>
        </pc:spChg>
        <pc:spChg chg="mod">
          <ac:chgData name="Ankshita M" userId="b4525ae86546ab5c" providerId="LiveId" clId="{F1F4F759-D162-4184-A94D-066F6F3B0A8B}" dt="2025-10-22T14:37:30.567" v="1686" actId="20577"/>
          <ac:spMkLst>
            <pc:docMk/>
            <pc:sldMk cId="1354771394" sldId="305"/>
            <ac:spMk id="833" creationId="{6F73D3E8-01FC-0177-325C-A664CB32F5DA}"/>
          </ac:spMkLst>
        </pc:spChg>
        <pc:picChg chg="del">
          <ac:chgData name="Ankshita M" userId="b4525ae86546ab5c" providerId="LiveId" clId="{F1F4F759-D162-4184-A94D-066F6F3B0A8B}" dt="2025-10-22T14:37:00.205" v="1648" actId="478"/>
          <ac:picMkLst>
            <pc:docMk/>
            <pc:sldMk cId="1354771394" sldId="305"/>
            <ac:picMk id="3" creationId="{E58A17F9-5DDA-A1EB-D6C8-C880A3A98447}"/>
          </ac:picMkLst>
        </pc:picChg>
      </pc:sldChg>
      <pc:sldMasterChg chg="delSldLayout">
        <pc:chgData name="Ankshita M" userId="b4525ae86546ab5c" providerId="LiveId" clId="{F1F4F759-D162-4184-A94D-066F6F3B0A8B}" dt="2025-10-22T14:38:08.812" v="1722" actId="47"/>
        <pc:sldMasterMkLst>
          <pc:docMk/>
          <pc:sldMasterMk cId="0" sldId="2147483673"/>
        </pc:sldMasterMkLst>
        <pc:sldLayoutChg chg="del">
          <pc:chgData name="Ankshita M" userId="b4525ae86546ab5c" providerId="LiveId" clId="{F1F4F759-D162-4184-A94D-066F6F3B0A8B}" dt="2025-10-22T14:37:51.634" v="1720" actId="47"/>
          <pc:sldLayoutMkLst>
            <pc:docMk/>
            <pc:sldMasterMk cId="0" sldId="2147483673"/>
            <pc:sldLayoutMk cId="0" sldId="2147483649"/>
          </pc:sldLayoutMkLst>
        </pc:sldLayoutChg>
        <pc:sldLayoutChg chg="del">
          <pc:chgData name="Ankshita M" userId="b4525ae86546ab5c" providerId="LiveId" clId="{F1F4F759-D162-4184-A94D-066F6F3B0A8B}" dt="2025-10-22T14:37:49.287" v="1719" actId="47"/>
          <pc:sldLayoutMkLst>
            <pc:docMk/>
            <pc:sldMasterMk cId="0" sldId="2147483673"/>
            <pc:sldLayoutMk cId="0" sldId="2147483650"/>
          </pc:sldLayoutMkLst>
        </pc:sldLayoutChg>
        <pc:sldLayoutChg chg="del">
          <pc:chgData name="Ankshita M" userId="b4525ae86546ab5c" providerId="LiveId" clId="{F1F4F759-D162-4184-A94D-066F6F3B0A8B}" dt="2025-10-22T14:37:52.909" v="1721" actId="47"/>
          <pc:sldLayoutMkLst>
            <pc:docMk/>
            <pc:sldMasterMk cId="0" sldId="2147483673"/>
            <pc:sldLayoutMk cId="0" sldId="2147483651"/>
          </pc:sldLayoutMkLst>
        </pc:sldLayoutChg>
        <pc:sldLayoutChg chg="del">
          <pc:chgData name="Ankshita M" userId="b4525ae86546ab5c" providerId="LiveId" clId="{F1F4F759-D162-4184-A94D-066F6F3B0A8B}" dt="2025-10-22T14:37:37.869" v="1695" actId="47"/>
          <pc:sldLayoutMkLst>
            <pc:docMk/>
            <pc:sldMasterMk cId="0" sldId="2147483673"/>
            <pc:sldLayoutMk cId="0" sldId="2147483652"/>
          </pc:sldLayoutMkLst>
        </pc:sldLayoutChg>
        <pc:sldLayoutChg chg="del">
          <pc:chgData name="Ankshita M" userId="b4525ae86546ab5c" providerId="LiveId" clId="{F1F4F759-D162-4184-A94D-066F6F3B0A8B}" dt="2025-10-22T14:38:08.812" v="1722" actId="47"/>
          <pc:sldLayoutMkLst>
            <pc:docMk/>
            <pc:sldMasterMk cId="0" sldId="2147483673"/>
            <pc:sldLayoutMk cId="0" sldId="2147483653"/>
          </pc:sldLayoutMkLst>
        </pc:sldLayoutChg>
        <pc:sldLayoutChg chg="del">
          <pc:chgData name="Ankshita M" userId="b4525ae86546ab5c" providerId="LiveId" clId="{F1F4F759-D162-4184-A94D-066F6F3B0A8B}" dt="2025-10-22T14:37:35.543" v="1688" actId="47"/>
          <pc:sldLayoutMkLst>
            <pc:docMk/>
            <pc:sldMasterMk cId="0" sldId="2147483673"/>
            <pc:sldLayoutMk cId="0" sldId="2147483657"/>
          </pc:sldLayoutMkLst>
        </pc:sldLayoutChg>
        <pc:sldLayoutChg chg="del">
          <pc:chgData name="Ankshita M" userId="b4525ae86546ab5c" providerId="LiveId" clId="{F1F4F759-D162-4184-A94D-066F6F3B0A8B}" dt="2025-10-22T14:37:38.409" v="1699" actId="47"/>
          <pc:sldLayoutMkLst>
            <pc:docMk/>
            <pc:sldMasterMk cId="0" sldId="2147483673"/>
            <pc:sldLayoutMk cId="0" sldId="2147483660"/>
          </pc:sldLayoutMkLst>
        </pc:sldLayoutChg>
        <pc:sldLayoutChg chg="del">
          <pc:chgData name="Ankshita M" userId="b4525ae86546ab5c" providerId="LiveId" clId="{F1F4F759-D162-4184-A94D-066F6F3B0A8B}" dt="2025-10-22T14:37:38.551" v="1700" actId="47"/>
          <pc:sldLayoutMkLst>
            <pc:docMk/>
            <pc:sldMasterMk cId="0" sldId="2147483673"/>
            <pc:sldLayoutMk cId="0" sldId="2147483661"/>
          </pc:sldLayoutMkLst>
        </pc:sldLayoutChg>
        <pc:sldLayoutChg chg="del">
          <pc:chgData name="Ankshita M" userId="b4525ae86546ab5c" providerId="LiveId" clId="{F1F4F759-D162-4184-A94D-066F6F3B0A8B}" dt="2025-10-22T14:37:34.850" v="1687" actId="47"/>
          <pc:sldLayoutMkLst>
            <pc:docMk/>
            <pc:sldMasterMk cId="0" sldId="2147483673"/>
            <pc:sldLayoutMk cId="0" sldId="2147483665"/>
          </pc:sldLayoutMkLst>
        </pc:sldLayoutChg>
        <pc:sldLayoutChg chg="del">
          <pc:chgData name="Ankshita M" userId="b4525ae86546ab5c" providerId="LiveId" clId="{F1F4F759-D162-4184-A94D-066F6F3B0A8B}" dt="2025-10-22T14:37:37.980" v="1696" actId="47"/>
          <pc:sldLayoutMkLst>
            <pc:docMk/>
            <pc:sldMasterMk cId="0" sldId="2147483673"/>
            <pc:sldLayoutMk cId="0" sldId="2147483666"/>
          </pc:sldLayoutMkLst>
        </pc:sldLayoutChg>
        <pc:sldLayoutChg chg="del">
          <pc:chgData name="Ankshita M" userId="b4525ae86546ab5c" providerId="LiveId" clId="{F1F4F759-D162-4184-A94D-066F6F3B0A8B}" dt="2025-10-22T14:37:38.266" v="1698" actId="47"/>
          <pc:sldLayoutMkLst>
            <pc:docMk/>
            <pc:sldMasterMk cId="0" sldId="2147483673"/>
            <pc:sldLayoutMk cId="0" sldId="2147483667"/>
          </pc:sldLayoutMkLst>
        </pc:sldLayoutChg>
        <pc:sldLayoutChg chg="del">
          <pc:chgData name="Ankshita M" userId="b4525ae86546ab5c" providerId="LiveId" clId="{F1F4F759-D162-4184-A94D-066F6F3B0A8B}" dt="2025-10-22T14:37:38.122" v="1697" actId="47"/>
          <pc:sldLayoutMkLst>
            <pc:docMk/>
            <pc:sldMasterMk cId="0" sldId="2147483673"/>
            <pc:sldLayoutMk cId="0" sldId="2147483668"/>
          </pc:sldLayoutMkLst>
        </pc:sldLayoutChg>
      </pc:sldMasterChg>
      <pc:sldMasterChg chg="del delSldLayout">
        <pc:chgData name="Ankshita M" userId="b4525ae86546ab5c" providerId="LiveId" clId="{F1F4F759-D162-4184-A94D-066F6F3B0A8B}" dt="2025-10-22T14:37:45.971" v="1718" actId="47"/>
        <pc:sldMasterMkLst>
          <pc:docMk/>
          <pc:sldMasterMk cId="0" sldId="2147483674"/>
        </pc:sldMasterMkLst>
        <pc:sldLayoutChg chg="del">
          <pc:chgData name="Ankshita M" userId="b4525ae86546ab5c" providerId="LiveId" clId="{F1F4F759-D162-4184-A94D-066F6F3B0A8B}" dt="2025-10-22T14:37:45.971" v="1718" actId="47"/>
          <pc:sldLayoutMkLst>
            <pc:docMk/>
            <pc:sldMasterMk cId="0" sldId="2147483674"/>
            <pc:sldLayoutMk cId="0" sldId="2147483671"/>
          </pc:sldLayoutMkLst>
        </pc:sldLayoutChg>
        <pc:sldLayoutChg chg="del">
          <pc:chgData name="Ankshita M" userId="b4525ae86546ab5c" providerId="LiveId" clId="{F1F4F759-D162-4184-A94D-066F6F3B0A8B}" dt="2025-10-22T14:37:44.972" v="1717" actId="47"/>
          <pc:sldLayoutMkLst>
            <pc:docMk/>
            <pc:sldMasterMk cId="0" sldId="2147483674"/>
            <pc:sldLayoutMk cId="0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576a45fa49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2576a45fa49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>
          <a:extLst>
            <a:ext uri="{FF2B5EF4-FFF2-40B4-BE49-F238E27FC236}">
              <a16:creationId xmlns:a16="http://schemas.microsoft.com/office/drawing/2014/main" id="{15A77729-A25E-6903-F580-BFCC48289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84d99d1a72_0_15:notes">
            <a:extLst>
              <a:ext uri="{FF2B5EF4-FFF2-40B4-BE49-F238E27FC236}">
                <a16:creationId xmlns:a16="http://schemas.microsoft.com/office/drawing/2014/main" id="{9C9E5B64-32AA-BD98-1217-9E18A43685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184d99d1a72_0_15:notes">
            <a:extLst>
              <a:ext uri="{FF2B5EF4-FFF2-40B4-BE49-F238E27FC236}">
                <a16:creationId xmlns:a16="http://schemas.microsoft.com/office/drawing/2014/main" id="{43A83115-A15B-A7B7-539A-6987E9E436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WMIC (Windows Management Instrumentation Command-line) is a legitimate admin tool, but malware often abuses it for:</a:t>
            </a:r>
          </a:p>
          <a:p>
            <a:r>
              <a:rPr lang="en-US" dirty="0"/>
              <a:t>Malicious </a:t>
            </a:r>
            <a:r>
              <a:rPr lang="en-US" dirty="0" err="1"/>
              <a:t>useExample</a:t>
            </a:r>
            <a:r>
              <a:rPr lang="en-US" b="1" dirty="0" err="1"/>
              <a:t>Discovery</a:t>
            </a:r>
            <a:r>
              <a:rPr lang="en-US" b="1" dirty="0"/>
              <a:t> / </a:t>
            </a:r>
            <a:r>
              <a:rPr lang="en-US" b="1" dirty="0" err="1"/>
              <a:t>Enumeration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wmic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process list</a:t>
            </a:r>
            <a:r>
              <a:rPr lang="en-US" dirty="0"/>
              <a:t>,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wmic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get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caption</a:t>
            </a:r>
            <a:r>
              <a:rPr lang="en-US" b="1" dirty="0" err="1"/>
              <a:t>Persistence</a:t>
            </a:r>
            <a:r>
              <a:rPr lang="en-US" b="1" dirty="0"/>
              <a:t> / </a:t>
            </a:r>
            <a:r>
              <a:rPr lang="en-US" b="1" dirty="0" err="1"/>
              <a:t>execution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wmic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process call create &lt;payload&gt;</a:t>
            </a:r>
            <a:r>
              <a:rPr lang="en-US" b="1" dirty="0"/>
              <a:t>Lateral </a:t>
            </a:r>
            <a:r>
              <a:rPr lang="en-US" b="1" dirty="0" err="1"/>
              <a:t>movement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wmic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/node:&lt;target&gt; process call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</a:t>
            </a:r>
            <a:r>
              <a:rPr lang="en-US" b="1" dirty="0" err="1"/>
              <a:t>Cleanup</a:t>
            </a:r>
            <a:r>
              <a:rPr lang="en-US" b="1" dirty="0"/>
              <a:t> / </a:t>
            </a:r>
            <a:r>
              <a:rPr lang="en-US" b="1" dirty="0" err="1"/>
              <a:t>deletion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wmic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process where name='malware.exe' delete</a:t>
            </a:r>
            <a:endParaRPr lang="en-US" dirty="0"/>
          </a:p>
          <a:p>
            <a:r>
              <a:rPr lang="en-US" dirty="0"/>
              <a:t>If your process list or Event ID 4688 logs show many WMIC instances launched under the same parent (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ukrdvdjwnioo.exe</a:t>
            </a:r>
            <a:r>
              <a:rPr lang="en-US" dirty="0"/>
              <a:t> or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explorer.exe</a:t>
            </a:r>
            <a:r>
              <a:rPr lang="en-US" dirty="0"/>
              <a:t> →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wmic.exe</a:t>
            </a:r>
            <a:r>
              <a:rPr lang="en-US" dirty="0"/>
              <a:t>), that’s strong evidence of malicious automation.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🔬 3️⃣ The “fake update” masquerade pattern</a:t>
            </a:r>
          </a:p>
          <a:p>
            <a:r>
              <a:rPr lang="en-US" dirty="0"/>
              <a:t>This is a </a:t>
            </a:r>
            <a:r>
              <a:rPr lang="en-US" b="1" dirty="0"/>
              <a:t>known malware trick</a:t>
            </a:r>
            <a:r>
              <a:rPr lang="en-US" dirty="0"/>
              <a:t>:</a:t>
            </a:r>
          </a:p>
          <a:p>
            <a:r>
              <a:rPr lang="en-US" b="1" dirty="0"/>
              <a:t>Dropper</a:t>
            </a:r>
            <a:r>
              <a:rPr lang="en-US" dirty="0"/>
              <a:t> copies itself as “WindowsSecurityUpdate.exe” or “SystemUpdateService.exe” in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ProgramData</a:t>
            </a:r>
            <a:r>
              <a:rPr lang="en-US" dirty="0"/>
              <a:t> or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AppData</a:t>
            </a:r>
            <a:r>
              <a:rPr lang="en-US" dirty="0"/>
              <a:t>.</a:t>
            </a:r>
          </a:p>
          <a:p>
            <a:r>
              <a:rPr lang="en-US" dirty="0"/>
              <a:t>Adds itself to the Installed Programs list and sometimes the registry Run key to look legitimate.</a:t>
            </a:r>
          </a:p>
          <a:p>
            <a:r>
              <a:rPr lang="en-US" dirty="0"/>
              <a:t>Executes system commands (WMIC, PowerShell, </a:t>
            </a:r>
            <a:r>
              <a:rPr lang="en-US" dirty="0" err="1"/>
              <a:t>schtasks</a:t>
            </a:r>
            <a:r>
              <a:rPr lang="en-US" dirty="0"/>
              <a:t>) under the guise of a system process.</a:t>
            </a:r>
          </a:p>
          <a:p>
            <a:r>
              <a:rPr lang="en-US" dirty="0"/>
              <a:t>Deletes itself or overwrites entries to evade later detection.</a:t>
            </a:r>
          </a:p>
          <a:p>
            <a:r>
              <a:rPr lang="en-US" dirty="0"/>
              <a:t>Given your findings (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SysUpdater.dll</a:t>
            </a:r>
            <a:r>
              <a:rPr lang="en-US" dirty="0"/>
              <a:t>,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tasksche.exe</a:t>
            </a:r>
            <a:r>
              <a:rPr lang="en-US" dirty="0"/>
              <a:t>, fake “update” entries), the malware likely </a:t>
            </a:r>
            <a:r>
              <a:rPr lang="en-US" b="1" dirty="0"/>
              <a:t>registered itself as a pseudo-Windows update</a:t>
            </a:r>
            <a:r>
              <a:rPr lang="en-US" dirty="0"/>
              <a:t>, performed its payload (possibly encryption or data collection), then removed its traces.</a:t>
            </a:r>
          </a:p>
          <a:p>
            <a:pPr marL="15875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20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184d99d1a7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184d99d1a7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Autopsy’s Suspicious Items module identified multiple artifacts consistent with ransomware-style activity.</a:t>
            </a:r>
            <a:br>
              <a:rPr lang="en-US" dirty="0"/>
            </a:br>
            <a:r>
              <a:rPr lang="en-US" dirty="0"/>
              <a:t>These included a randomly named executable (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ukrdvdjwnioo.exe</a:t>
            </a:r>
            <a:r>
              <a:rPr lang="en-US" dirty="0"/>
              <a:t>) in the user’s Roaming profile, supporting script loaders (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update.vbs</a:t>
            </a:r>
            <a:r>
              <a:rPr lang="en-US" dirty="0"/>
              <a:t>),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masquerading system files (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tasksche.exe</a:t>
            </a:r>
            <a:r>
              <a:rPr lang="en-US" dirty="0"/>
              <a:t>).</a:t>
            </a:r>
            <a:br>
              <a:rPr lang="en-US" dirty="0"/>
            </a:br>
            <a:r>
              <a:rPr lang="en-US" dirty="0"/>
              <a:t>A ransom note-like text file (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readme.txt</a:t>
            </a:r>
            <a:r>
              <a:rPr lang="en-US" dirty="0"/>
              <a:t>) was also located on the desktop, further reinforcing the hypothesis of user-impacting malicious behavior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>
          <a:extLst>
            <a:ext uri="{FF2B5EF4-FFF2-40B4-BE49-F238E27FC236}">
              <a16:creationId xmlns:a16="http://schemas.microsoft.com/office/drawing/2014/main" id="{0A64BB9F-1EAC-94E3-AA04-384691B41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184d99d1a72_0_2:notes">
            <a:extLst>
              <a:ext uri="{FF2B5EF4-FFF2-40B4-BE49-F238E27FC236}">
                <a16:creationId xmlns:a16="http://schemas.microsoft.com/office/drawing/2014/main" id="{18FEEF90-75F9-2984-2C95-05F91969D5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184d99d1a72_0_2:notes">
            <a:extLst>
              <a:ext uri="{FF2B5EF4-FFF2-40B4-BE49-F238E27FC236}">
                <a16:creationId xmlns:a16="http://schemas.microsoft.com/office/drawing/2014/main" id="{584A012B-84A9-B19C-DB36-D682A3EBA0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9158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>
          <a:extLst>
            <a:ext uri="{FF2B5EF4-FFF2-40B4-BE49-F238E27FC236}">
              <a16:creationId xmlns:a16="http://schemas.microsoft.com/office/drawing/2014/main" id="{D6E243DF-8E50-90BB-C4C0-92FEA54DA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184d99d1a72_0_2:notes">
            <a:extLst>
              <a:ext uri="{FF2B5EF4-FFF2-40B4-BE49-F238E27FC236}">
                <a16:creationId xmlns:a16="http://schemas.microsoft.com/office/drawing/2014/main" id="{B9FF3898-89AB-0151-4DCB-9B0BB366DC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184d99d1a72_0_2:notes">
            <a:extLst>
              <a:ext uri="{FF2B5EF4-FFF2-40B4-BE49-F238E27FC236}">
                <a16:creationId xmlns:a16="http://schemas.microsoft.com/office/drawing/2014/main" id="{691AD457-E4D3-964C-962F-992EA5C709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254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process has a random-looking filename, was spawned by explorer.exe, and immediately caused both CPU and I/O spikes —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classic indicators of a dropped userland payload.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isolated the VM and preserved the disk before continuing analysis.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>
          <a:extLst>
            <a:ext uri="{FF2B5EF4-FFF2-40B4-BE49-F238E27FC236}">
              <a16:creationId xmlns:a16="http://schemas.microsoft.com/office/drawing/2014/main" id="{3FA3FE6A-8227-493C-BACD-AC36EC0AE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84d99d1a72_0_15:notes">
            <a:extLst>
              <a:ext uri="{FF2B5EF4-FFF2-40B4-BE49-F238E27FC236}">
                <a16:creationId xmlns:a16="http://schemas.microsoft.com/office/drawing/2014/main" id="{731C4E99-5573-2BDE-19BB-1FB49E2A5D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184d99d1a72_0_15:notes">
            <a:extLst>
              <a:ext uri="{FF2B5EF4-FFF2-40B4-BE49-F238E27FC236}">
                <a16:creationId xmlns:a16="http://schemas.microsoft.com/office/drawing/2014/main" id="{F684A089-69BD-143D-7E81-B7E98EB382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second screenshot is another strong evidence slide. It visualizes the </a:t>
            </a:r>
            <a:r>
              <a:rPr lang="en-US" b="1" dirty="0"/>
              <a:t>token and privilege context</a:t>
            </a:r>
            <a:r>
              <a:rPr lang="en-US" dirty="0"/>
              <a:t> of the malware process (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ukrdvdjwnioo.exe</a:t>
            </a:r>
            <a:r>
              <a:rPr lang="en-US" dirty="0"/>
              <a:t>), which you can use to explain </a:t>
            </a:r>
            <a:r>
              <a:rPr lang="en-US" i="1" dirty="0"/>
              <a:t>what level of access the malware has and what it can or cannot do</a:t>
            </a:r>
            <a:r>
              <a:rPr lang="en-US" dirty="0"/>
              <a:t> inside the system.</a:t>
            </a:r>
          </a:p>
          <a:p>
            <a:r>
              <a:rPr lang="en-US" b="1" dirty="0"/>
              <a:t>Key observations (you can list these on your slide)</a:t>
            </a:r>
          </a:p>
          <a:p>
            <a:r>
              <a:rPr lang="en-US" b="1" dirty="0"/>
              <a:t>User Context:</a:t>
            </a:r>
            <a:endParaRPr lang="en-US" dirty="0"/>
          </a:p>
          <a:p>
            <a:pPr lvl="1"/>
            <a:r>
              <a:rPr lang="en-US" dirty="0"/>
              <a:t>The process is running as the logged-in user (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DESKTOP-EHBKCKH\User</a:t>
            </a:r>
            <a:r>
              <a:rPr lang="en-US" dirty="0"/>
              <a:t>), </a:t>
            </a:r>
            <a:r>
              <a:rPr lang="en-US" b="1" dirty="0"/>
              <a:t>not as Administrator</a:t>
            </a:r>
            <a:r>
              <a:rPr lang="en-US" dirty="0"/>
              <a:t> → </a:t>
            </a:r>
            <a:r>
              <a:rPr lang="en-US" i="1" dirty="0"/>
              <a:t>limited privileges</a:t>
            </a:r>
            <a:r>
              <a:rPr lang="en-US" dirty="0"/>
              <a:t>.</a:t>
            </a:r>
          </a:p>
          <a:p>
            <a:r>
              <a:rPr lang="en-US" b="1" dirty="0"/>
              <a:t>Elevation Status:</a:t>
            </a:r>
            <a:endParaRPr lang="en-US" dirty="0"/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Elevated: No (Limited)</a:t>
            </a:r>
            <a:r>
              <a:rPr lang="en-US" dirty="0"/>
              <a:t> and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Virtualized: Yes</a:t>
            </a:r>
            <a:r>
              <a:rPr lang="en-US" dirty="0"/>
              <a:t> → Windows UAC virtualization is on, meaning the process didn’t escalate privileges.</a:t>
            </a:r>
          </a:p>
          <a:p>
            <a:r>
              <a:rPr lang="en-US" b="1" dirty="0"/>
              <a:t>Privileges:</a:t>
            </a:r>
            <a:endParaRPr lang="en-US" dirty="0"/>
          </a:p>
          <a:p>
            <a:pPr lvl="1"/>
            <a:r>
              <a:rPr lang="en-US" dirty="0"/>
              <a:t>Most high-risk privileges (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Shut down the system</a:t>
            </a:r>
            <a:r>
              <a:rPr lang="en-US" dirty="0"/>
              <a:t>,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time zone</a:t>
            </a:r>
            <a:r>
              <a:rPr lang="en-US" dirty="0"/>
              <a:t>,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working set</a:t>
            </a:r>
            <a:r>
              <a:rPr lang="en-US" dirty="0"/>
              <a:t>) are </a:t>
            </a:r>
            <a:r>
              <a:rPr lang="en-US" b="1" dirty="0"/>
              <a:t>disabled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his shows that the malware is </a:t>
            </a:r>
            <a:r>
              <a:rPr lang="en-US" b="1" dirty="0"/>
              <a:t>operating in user-mode</a:t>
            </a:r>
            <a:r>
              <a:rPr lang="en-US" dirty="0"/>
              <a:t>, likely </a:t>
            </a:r>
            <a:r>
              <a:rPr lang="en-US" b="1" dirty="0"/>
              <a:t>trying to blend in</a:t>
            </a:r>
            <a:r>
              <a:rPr lang="en-US" dirty="0"/>
              <a:t> instead of exploiting kernel privileges.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Here, the malware process token shows it’s running under the current user, not system or administrator. That means it hasn’t achieved privilege escalation yet — it’s operating at user level, relying on persistence and network activity rather than kernel access. Notice how only basic privileges like </a:t>
            </a:r>
            <a:r>
              <a:rPr lang="en-US" i="1" dirty="0"/>
              <a:t>Bypass traverse checking</a:t>
            </a:r>
            <a:r>
              <a:rPr lang="en-US" dirty="0"/>
              <a:t> are enabled, while sensitive actions such as </a:t>
            </a:r>
            <a:r>
              <a:rPr lang="en-US" i="1" dirty="0"/>
              <a:t>Shutdown system</a:t>
            </a:r>
            <a:r>
              <a:rPr lang="en-US" dirty="0"/>
              <a:t> or </a:t>
            </a:r>
            <a:r>
              <a:rPr lang="en-US" i="1" dirty="0"/>
              <a:t>Change time zone</a:t>
            </a:r>
            <a:r>
              <a:rPr lang="en-US" dirty="0"/>
              <a:t> are disabled. This profile helps us understand the threat’s scope — it’s capable of stealing data or encrypting files accessible to the user, but it can’t modify system-wide security settings.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6554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84d99d1a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184d99d1a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>
          <a:extLst>
            <a:ext uri="{FF2B5EF4-FFF2-40B4-BE49-F238E27FC236}">
              <a16:creationId xmlns:a16="http://schemas.microsoft.com/office/drawing/2014/main" id="{08D6B1EC-1089-E247-AF62-4CF9A3AC6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84d99d1a72_0_15:notes">
            <a:extLst>
              <a:ext uri="{FF2B5EF4-FFF2-40B4-BE49-F238E27FC236}">
                <a16:creationId xmlns:a16="http://schemas.microsoft.com/office/drawing/2014/main" id="{AF2E0BAE-F91F-0329-49FB-083CF77BD0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184d99d1a72_0_15:notes">
            <a:extLst>
              <a:ext uri="{FF2B5EF4-FFF2-40B4-BE49-F238E27FC236}">
                <a16:creationId xmlns:a16="http://schemas.microsoft.com/office/drawing/2014/main" id="{109C19CB-E6AE-29CF-5828-733BF25942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Now Malware does delete a number of files from your normal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2251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>
          <a:extLst>
            <a:ext uri="{FF2B5EF4-FFF2-40B4-BE49-F238E27FC236}">
              <a16:creationId xmlns:a16="http://schemas.microsoft.com/office/drawing/2014/main" id="{7BEB0360-CB80-498F-B1FE-2A89EED90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84d99d1a72_0_15:notes">
            <a:extLst>
              <a:ext uri="{FF2B5EF4-FFF2-40B4-BE49-F238E27FC236}">
                <a16:creationId xmlns:a16="http://schemas.microsoft.com/office/drawing/2014/main" id="{88F1A9C4-2959-681C-B46F-88E75EAC75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184d99d1a72_0_15:notes">
            <a:extLst>
              <a:ext uri="{FF2B5EF4-FFF2-40B4-BE49-F238E27FC236}">
                <a16:creationId xmlns:a16="http://schemas.microsoft.com/office/drawing/2014/main" id="{CF76F940-4A72-DFF9-D91B-BAF0BFB88C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All of the above </a:t>
            </a:r>
            <a:r>
              <a:rPr lang="en-US" b="1" dirty="0"/>
              <a:t>appear in both Suspicious Items and Deleted Files</a:t>
            </a:r>
            <a:r>
              <a:rPr lang="en-US" dirty="0"/>
              <a:t>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meaning the malware likely tried to </a:t>
            </a:r>
            <a:r>
              <a:rPr lang="en-US" b="1" dirty="0"/>
              <a:t>self-delete</a:t>
            </a:r>
            <a:r>
              <a:rPr lang="en-US" dirty="0"/>
              <a:t> after execution (common among ransomware droppers and wipers)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0720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>
          <a:extLst>
            <a:ext uri="{FF2B5EF4-FFF2-40B4-BE49-F238E27FC236}">
              <a16:creationId xmlns:a16="http://schemas.microsoft.com/office/drawing/2014/main" id="{F7FE8DC1-9988-9DA5-9AC9-E084087D0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84d99d1a72_0_15:notes">
            <a:extLst>
              <a:ext uri="{FF2B5EF4-FFF2-40B4-BE49-F238E27FC236}">
                <a16:creationId xmlns:a16="http://schemas.microsoft.com/office/drawing/2014/main" id="{9024036E-5420-F9B8-2D10-434B87B88D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184d99d1a72_0_15:notes">
            <a:extLst>
              <a:ext uri="{FF2B5EF4-FFF2-40B4-BE49-F238E27FC236}">
                <a16:creationId xmlns:a16="http://schemas.microsoft.com/office/drawing/2014/main" id="{87131422-7C14-402E-8975-D3CC98AA83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Several artifacts consistent with malware lifecycle were discovered in the deleted files section.</a:t>
            </a:r>
            <a:br>
              <a:rPr lang="en-US" dirty="0"/>
            </a:br>
            <a:r>
              <a:rPr lang="en-US" dirty="0"/>
              <a:t>These include a randomized executable (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ukrdvdjwnioo.exe</a:t>
            </a:r>
            <a:r>
              <a:rPr lang="en-US" dirty="0"/>
              <a:t>) that matches the live process, and supporting script/configuration files likely used for persistence and configuration.</a:t>
            </a:r>
            <a:br>
              <a:rPr lang="en-US" dirty="0"/>
            </a:br>
            <a:r>
              <a:rPr lang="en-US" dirty="0"/>
              <a:t>The presence of these now-deleted artifacts suggests a self-destruct routine post-execution.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4709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>
          <a:extLst>
            <a:ext uri="{FF2B5EF4-FFF2-40B4-BE49-F238E27FC236}">
              <a16:creationId xmlns:a16="http://schemas.microsoft.com/office/drawing/2014/main" id="{05E9148F-5758-CBDC-1A97-5CA4ED8FD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84d99d1a72_0_15:notes">
            <a:extLst>
              <a:ext uri="{FF2B5EF4-FFF2-40B4-BE49-F238E27FC236}">
                <a16:creationId xmlns:a16="http://schemas.microsoft.com/office/drawing/2014/main" id="{1587239C-EABE-BAD8-C6B9-812BA8050F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184d99d1a72_0_15:notes">
            <a:extLst>
              <a:ext uri="{FF2B5EF4-FFF2-40B4-BE49-F238E27FC236}">
                <a16:creationId xmlns:a16="http://schemas.microsoft.com/office/drawing/2014/main" id="{13D7D286-3EA8-3214-2FFC-4073123335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Now Malware does delete a number of files from your normal files.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422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15975" y="1999150"/>
            <a:ext cx="4384800" cy="169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115975" y="3719650"/>
            <a:ext cx="4384800" cy="37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612300" y="-540750"/>
            <a:ext cx="1111343" cy="1111343"/>
            <a:chOff x="8307725" y="278700"/>
            <a:chExt cx="1111343" cy="1111343"/>
          </a:xfrm>
        </p:grpSpPr>
        <p:sp>
          <p:nvSpPr>
            <p:cNvPr id="12" name="Google Shape;12;p2"/>
            <p:cNvSpPr/>
            <p:nvPr/>
          </p:nvSpPr>
          <p:spPr>
            <a:xfrm>
              <a:off x="8307725" y="278700"/>
              <a:ext cx="1111343" cy="1111343"/>
            </a:xfrm>
            <a:custGeom>
              <a:avLst/>
              <a:gdLst/>
              <a:ahLst/>
              <a:cxnLst/>
              <a:rect l="l" t="t" r="r" b="b"/>
              <a:pathLst>
                <a:path w="17396" h="17396" fill="none" extrusionOk="0">
                  <a:moveTo>
                    <a:pt x="8698" y="1"/>
                  </a:moveTo>
                  <a:cubicBezTo>
                    <a:pt x="13503" y="1"/>
                    <a:pt x="17395" y="3893"/>
                    <a:pt x="17395" y="8698"/>
                  </a:cubicBezTo>
                  <a:cubicBezTo>
                    <a:pt x="17395" y="13496"/>
                    <a:pt x="13503" y="17396"/>
                    <a:pt x="8698" y="17396"/>
                  </a:cubicBezTo>
                  <a:cubicBezTo>
                    <a:pt x="3900" y="17396"/>
                    <a:pt x="1" y="13496"/>
                    <a:pt x="1" y="8698"/>
                  </a:cubicBezTo>
                  <a:cubicBezTo>
                    <a:pt x="1" y="3893"/>
                    <a:pt x="3900" y="1"/>
                    <a:pt x="869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72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81362" y="452337"/>
              <a:ext cx="764065" cy="762212"/>
            </a:xfrm>
            <a:custGeom>
              <a:avLst/>
              <a:gdLst/>
              <a:ahLst/>
              <a:cxnLst/>
              <a:rect l="l" t="t" r="r" b="b"/>
              <a:pathLst>
                <a:path w="11960" h="11931" fill="none" extrusionOk="0">
                  <a:moveTo>
                    <a:pt x="5980" y="1"/>
                  </a:moveTo>
                  <a:cubicBezTo>
                    <a:pt x="9271" y="1"/>
                    <a:pt x="11960" y="2653"/>
                    <a:pt x="11960" y="5980"/>
                  </a:cubicBezTo>
                  <a:cubicBezTo>
                    <a:pt x="11960" y="9271"/>
                    <a:pt x="9271" y="11931"/>
                    <a:pt x="5980" y="11931"/>
                  </a:cubicBezTo>
                  <a:cubicBezTo>
                    <a:pt x="2690" y="11931"/>
                    <a:pt x="1" y="9271"/>
                    <a:pt x="1" y="5980"/>
                  </a:cubicBezTo>
                  <a:cubicBezTo>
                    <a:pt x="1" y="2653"/>
                    <a:pt x="2690" y="1"/>
                    <a:pt x="598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72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208698" y="2109319"/>
            <a:ext cx="1160062" cy="247278"/>
            <a:chOff x="8208698" y="2109319"/>
            <a:chExt cx="1160062" cy="247278"/>
          </a:xfrm>
        </p:grpSpPr>
        <p:sp>
          <p:nvSpPr>
            <p:cNvPr id="15" name="Google Shape;15;p2"/>
            <p:cNvSpPr/>
            <p:nvPr/>
          </p:nvSpPr>
          <p:spPr>
            <a:xfrm rot="5400000">
              <a:off x="8424637" y="1893379"/>
              <a:ext cx="43116" cy="474994"/>
            </a:xfrm>
            <a:custGeom>
              <a:avLst/>
              <a:gdLst/>
              <a:ahLst/>
              <a:cxnLst/>
              <a:rect l="l" t="t" r="r" b="b"/>
              <a:pathLst>
                <a:path w="754" h="8307" fill="none" extrusionOk="0">
                  <a:moveTo>
                    <a:pt x="391" y="8307"/>
                  </a:moveTo>
                  <a:lnTo>
                    <a:pt x="391" y="8307"/>
                  </a:lnTo>
                  <a:cubicBezTo>
                    <a:pt x="181" y="8307"/>
                    <a:pt x="0" y="8155"/>
                    <a:pt x="0" y="7944"/>
                  </a:cubicBezTo>
                  <a:lnTo>
                    <a:pt x="0" y="363"/>
                  </a:lnTo>
                  <a:cubicBezTo>
                    <a:pt x="0" y="182"/>
                    <a:pt x="181" y="1"/>
                    <a:pt x="391" y="1"/>
                  </a:cubicBezTo>
                  <a:lnTo>
                    <a:pt x="391" y="1"/>
                  </a:lnTo>
                  <a:cubicBezTo>
                    <a:pt x="573" y="1"/>
                    <a:pt x="754" y="182"/>
                    <a:pt x="754" y="363"/>
                  </a:cubicBezTo>
                  <a:lnTo>
                    <a:pt x="754" y="7944"/>
                  </a:lnTo>
                  <a:cubicBezTo>
                    <a:pt x="754" y="8155"/>
                    <a:pt x="573" y="8307"/>
                    <a:pt x="391" y="83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72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5400000">
              <a:off x="8917458" y="1905296"/>
              <a:ext cx="75100" cy="827502"/>
            </a:xfrm>
            <a:custGeom>
              <a:avLst/>
              <a:gdLst/>
              <a:ahLst/>
              <a:cxnLst/>
              <a:rect l="l" t="t" r="r" b="b"/>
              <a:pathLst>
                <a:path w="754" h="8307" fill="none" extrusionOk="0">
                  <a:moveTo>
                    <a:pt x="391" y="8307"/>
                  </a:moveTo>
                  <a:lnTo>
                    <a:pt x="391" y="8307"/>
                  </a:lnTo>
                  <a:cubicBezTo>
                    <a:pt x="181" y="8307"/>
                    <a:pt x="0" y="8155"/>
                    <a:pt x="0" y="7944"/>
                  </a:cubicBezTo>
                  <a:lnTo>
                    <a:pt x="0" y="363"/>
                  </a:lnTo>
                  <a:cubicBezTo>
                    <a:pt x="0" y="182"/>
                    <a:pt x="181" y="1"/>
                    <a:pt x="391" y="1"/>
                  </a:cubicBezTo>
                  <a:lnTo>
                    <a:pt x="391" y="1"/>
                  </a:lnTo>
                  <a:cubicBezTo>
                    <a:pt x="573" y="1"/>
                    <a:pt x="754" y="182"/>
                    <a:pt x="754" y="363"/>
                  </a:cubicBezTo>
                  <a:lnTo>
                    <a:pt x="754" y="7944"/>
                  </a:lnTo>
                  <a:cubicBezTo>
                    <a:pt x="754" y="8155"/>
                    <a:pt x="573" y="8307"/>
                    <a:pt x="391" y="83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72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5400000" flipH="1">
            <a:off x="6277862" y="5350755"/>
            <a:ext cx="4486819" cy="625122"/>
            <a:chOff x="-78438" y="4073905"/>
            <a:chExt cx="4486819" cy="625122"/>
          </a:xfrm>
        </p:grpSpPr>
        <p:cxnSp>
          <p:nvCxnSpPr>
            <p:cNvPr id="18" name="Google Shape;18;p2"/>
            <p:cNvCxnSpPr/>
            <p:nvPr/>
          </p:nvCxnSpPr>
          <p:spPr>
            <a:xfrm>
              <a:off x="1857762" y="2762827"/>
              <a:ext cx="0" cy="387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788541" y="4241677"/>
              <a:ext cx="464100" cy="450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" name="Google Shape;20;p2"/>
            <p:cNvSpPr/>
            <p:nvPr/>
          </p:nvSpPr>
          <p:spPr>
            <a:xfrm>
              <a:off x="4214956" y="4073905"/>
              <a:ext cx="193425" cy="191350"/>
            </a:xfrm>
            <a:custGeom>
              <a:avLst/>
              <a:gdLst/>
              <a:ahLst/>
              <a:cxnLst/>
              <a:rect l="l" t="t" r="r" b="b"/>
              <a:pathLst>
                <a:path w="2748" h="2719" fill="none" extrusionOk="0">
                  <a:moveTo>
                    <a:pt x="2748" y="1363"/>
                  </a:moveTo>
                  <a:cubicBezTo>
                    <a:pt x="2748" y="2117"/>
                    <a:pt x="2117" y="2718"/>
                    <a:pt x="1392" y="2718"/>
                  </a:cubicBezTo>
                  <a:cubicBezTo>
                    <a:pt x="638" y="2718"/>
                    <a:pt x="1" y="2117"/>
                    <a:pt x="1" y="1363"/>
                  </a:cubicBezTo>
                  <a:cubicBezTo>
                    <a:pt x="1" y="609"/>
                    <a:pt x="638" y="0"/>
                    <a:pt x="1392" y="0"/>
                  </a:cubicBezTo>
                  <a:cubicBezTo>
                    <a:pt x="2117" y="0"/>
                    <a:pt x="2748" y="609"/>
                    <a:pt x="2748" y="1363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1"/>
              </a:solidFill>
              <a:prstDash val="solid"/>
              <a:miter lim="72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8388339" y="1273396"/>
            <a:ext cx="493321" cy="357312"/>
            <a:chOff x="1722354" y="229144"/>
            <a:chExt cx="1748744" cy="1266614"/>
          </a:xfrm>
        </p:grpSpPr>
        <p:sp>
          <p:nvSpPr>
            <p:cNvPr id="22" name="Google Shape;22;p2"/>
            <p:cNvSpPr/>
            <p:nvPr/>
          </p:nvSpPr>
          <p:spPr>
            <a:xfrm rot="10800000">
              <a:off x="2239107" y="792406"/>
              <a:ext cx="1231990" cy="703352"/>
            </a:xfrm>
            <a:custGeom>
              <a:avLst/>
              <a:gdLst/>
              <a:ahLst/>
              <a:cxnLst/>
              <a:rect l="l" t="t" r="r" b="b"/>
              <a:pathLst>
                <a:path w="4864" h="2777" fill="none" extrusionOk="0">
                  <a:moveTo>
                    <a:pt x="4863" y="2776"/>
                  </a:moveTo>
                  <a:lnTo>
                    <a:pt x="2051" y="0"/>
                  </a:ln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0800000">
              <a:off x="1722354" y="229144"/>
              <a:ext cx="627506" cy="620727"/>
            </a:xfrm>
            <a:custGeom>
              <a:avLst/>
              <a:gdLst/>
              <a:ahLst/>
              <a:cxnLst/>
              <a:rect l="l" t="t" r="r" b="b"/>
              <a:pathLst>
                <a:path w="2748" h="2719" fill="none" extrusionOk="0">
                  <a:moveTo>
                    <a:pt x="2748" y="1363"/>
                  </a:moveTo>
                  <a:cubicBezTo>
                    <a:pt x="2748" y="2117"/>
                    <a:pt x="2117" y="2718"/>
                    <a:pt x="1392" y="2718"/>
                  </a:cubicBezTo>
                  <a:cubicBezTo>
                    <a:pt x="638" y="2718"/>
                    <a:pt x="1" y="2117"/>
                    <a:pt x="1" y="1363"/>
                  </a:cubicBezTo>
                  <a:cubicBezTo>
                    <a:pt x="1" y="609"/>
                    <a:pt x="638" y="0"/>
                    <a:pt x="1392" y="0"/>
                  </a:cubicBezTo>
                  <a:cubicBezTo>
                    <a:pt x="2117" y="0"/>
                    <a:pt x="2748" y="609"/>
                    <a:pt x="2748" y="1363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1"/>
              </a:solidFill>
              <a:prstDash val="solid"/>
              <a:miter lim="72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3"/>
          <p:cNvGrpSpPr/>
          <p:nvPr/>
        </p:nvGrpSpPr>
        <p:grpSpPr>
          <a:xfrm>
            <a:off x="247028" y="2099252"/>
            <a:ext cx="8667366" cy="1707744"/>
            <a:chOff x="247028" y="2099252"/>
            <a:chExt cx="8667366" cy="1707744"/>
          </a:xfrm>
        </p:grpSpPr>
        <p:sp>
          <p:nvSpPr>
            <p:cNvPr id="605" name="Google Shape;605;p23"/>
            <p:cNvSpPr/>
            <p:nvPr/>
          </p:nvSpPr>
          <p:spPr>
            <a:xfrm rot="10800000" flipH="1">
              <a:off x="410803" y="2099252"/>
              <a:ext cx="43116" cy="474994"/>
            </a:xfrm>
            <a:custGeom>
              <a:avLst/>
              <a:gdLst/>
              <a:ahLst/>
              <a:cxnLst/>
              <a:rect l="l" t="t" r="r" b="b"/>
              <a:pathLst>
                <a:path w="754" h="8307" fill="none" extrusionOk="0">
                  <a:moveTo>
                    <a:pt x="391" y="8307"/>
                  </a:moveTo>
                  <a:lnTo>
                    <a:pt x="391" y="8307"/>
                  </a:lnTo>
                  <a:cubicBezTo>
                    <a:pt x="181" y="8307"/>
                    <a:pt x="0" y="8155"/>
                    <a:pt x="0" y="7944"/>
                  </a:cubicBezTo>
                  <a:lnTo>
                    <a:pt x="0" y="363"/>
                  </a:lnTo>
                  <a:cubicBezTo>
                    <a:pt x="0" y="182"/>
                    <a:pt x="181" y="1"/>
                    <a:pt x="391" y="1"/>
                  </a:cubicBezTo>
                  <a:lnTo>
                    <a:pt x="391" y="1"/>
                  </a:lnTo>
                  <a:cubicBezTo>
                    <a:pt x="573" y="1"/>
                    <a:pt x="754" y="182"/>
                    <a:pt x="754" y="363"/>
                  </a:cubicBezTo>
                  <a:lnTo>
                    <a:pt x="754" y="7944"/>
                  </a:lnTo>
                  <a:cubicBezTo>
                    <a:pt x="754" y="8155"/>
                    <a:pt x="573" y="8307"/>
                    <a:pt x="391" y="83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72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 rot="10800000" flipH="1">
              <a:off x="247028" y="2390402"/>
              <a:ext cx="43116" cy="474994"/>
            </a:xfrm>
            <a:custGeom>
              <a:avLst/>
              <a:gdLst/>
              <a:ahLst/>
              <a:cxnLst/>
              <a:rect l="l" t="t" r="r" b="b"/>
              <a:pathLst>
                <a:path w="754" h="8307" fill="none" extrusionOk="0">
                  <a:moveTo>
                    <a:pt x="391" y="8307"/>
                  </a:moveTo>
                  <a:lnTo>
                    <a:pt x="391" y="8307"/>
                  </a:lnTo>
                  <a:cubicBezTo>
                    <a:pt x="181" y="8307"/>
                    <a:pt x="0" y="8155"/>
                    <a:pt x="0" y="7944"/>
                  </a:cubicBezTo>
                  <a:lnTo>
                    <a:pt x="0" y="363"/>
                  </a:lnTo>
                  <a:cubicBezTo>
                    <a:pt x="0" y="182"/>
                    <a:pt x="181" y="1"/>
                    <a:pt x="391" y="1"/>
                  </a:cubicBezTo>
                  <a:lnTo>
                    <a:pt x="391" y="1"/>
                  </a:lnTo>
                  <a:cubicBezTo>
                    <a:pt x="573" y="1"/>
                    <a:pt x="754" y="182"/>
                    <a:pt x="754" y="363"/>
                  </a:cubicBezTo>
                  <a:lnTo>
                    <a:pt x="754" y="7944"/>
                  </a:lnTo>
                  <a:cubicBezTo>
                    <a:pt x="754" y="8155"/>
                    <a:pt x="573" y="8307"/>
                    <a:pt x="391" y="83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72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23"/>
            <p:cNvGrpSpPr/>
            <p:nvPr/>
          </p:nvGrpSpPr>
          <p:grpSpPr>
            <a:xfrm flipH="1">
              <a:off x="8707503" y="3040852"/>
              <a:ext cx="206891" cy="766144"/>
              <a:chOff x="8650702" y="3525402"/>
              <a:chExt cx="206891" cy="766144"/>
            </a:xfrm>
          </p:grpSpPr>
          <p:sp>
            <p:nvSpPr>
              <p:cNvPr id="608" name="Google Shape;608;p23"/>
              <p:cNvSpPr/>
              <p:nvPr/>
            </p:nvSpPr>
            <p:spPr>
              <a:xfrm rot="10800000">
                <a:off x="8650702" y="3525402"/>
                <a:ext cx="43116" cy="47499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07" fill="none" extrusionOk="0">
                    <a:moveTo>
                      <a:pt x="391" y="8307"/>
                    </a:moveTo>
                    <a:lnTo>
                      <a:pt x="391" y="8307"/>
                    </a:lnTo>
                    <a:cubicBezTo>
                      <a:pt x="181" y="8307"/>
                      <a:pt x="0" y="8155"/>
                      <a:pt x="0" y="7944"/>
                    </a:cubicBezTo>
                    <a:lnTo>
                      <a:pt x="0" y="363"/>
                    </a:lnTo>
                    <a:cubicBezTo>
                      <a:pt x="0" y="182"/>
                      <a:pt x="181" y="1"/>
                      <a:pt x="391" y="1"/>
                    </a:cubicBezTo>
                    <a:lnTo>
                      <a:pt x="391" y="1"/>
                    </a:lnTo>
                    <a:cubicBezTo>
                      <a:pt x="573" y="1"/>
                      <a:pt x="754" y="182"/>
                      <a:pt x="754" y="363"/>
                    </a:cubicBezTo>
                    <a:lnTo>
                      <a:pt x="754" y="7944"/>
                    </a:lnTo>
                    <a:cubicBezTo>
                      <a:pt x="754" y="8155"/>
                      <a:pt x="573" y="8307"/>
                      <a:pt x="391" y="83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3"/>
              <p:cNvSpPr/>
              <p:nvPr/>
            </p:nvSpPr>
            <p:spPr>
              <a:xfrm rot="10800000">
                <a:off x="8814477" y="3816552"/>
                <a:ext cx="43116" cy="47499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07" fill="none" extrusionOk="0">
                    <a:moveTo>
                      <a:pt x="391" y="8307"/>
                    </a:moveTo>
                    <a:lnTo>
                      <a:pt x="391" y="8307"/>
                    </a:lnTo>
                    <a:cubicBezTo>
                      <a:pt x="181" y="8307"/>
                      <a:pt x="0" y="8155"/>
                      <a:pt x="0" y="7944"/>
                    </a:cubicBezTo>
                    <a:lnTo>
                      <a:pt x="0" y="363"/>
                    </a:lnTo>
                    <a:cubicBezTo>
                      <a:pt x="0" y="182"/>
                      <a:pt x="181" y="1"/>
                      <a:pt x="391" y="1"/>
                    </a:cubicBezTo>
                    <a:lnTo>
                      <a:pt x="391" y="1"/>
                    </a:lnTo>
                    <a:cubicBezTo>
                      <a:pt x="573" y="1"/>
                      <a:pt x="754" y="182"/>
                      <a:pt x="754" y="363"/>
                    </a:cubicBezTo>
                    <a:lnTo>
                      <a:pt x="754" y="7944"/>
                    </a:lnTo>
                    <a:cubicBezTo>
                      <a:pt x="754" y="8155"/>
                      <a:pt x="573" y="8307"/>
                      <a:pt x="391" y="83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0" name="Google Shape;610;p23"/>
          <p:cNvGrpSpPr/>
          <p:nvPr/>
        </p:nvGrpSpPr>
        <p:grpSpPr>
          <a:xfrm>
            <a:off x="-796767" y="-1090158"/>
            <a:ext cx="11445399" cy="6549695"/>
            <a:chOff x="-796767" y="-1090158"/>
            <a:chExt cx="11445399" cy="6549695"/>
          </a:xfrm>
        </p:grpSpPr>
        <p:sp>
          <p:nvSpPr>
            <p:cNvPr id="611" name="Google Shape;611;p23"/>
            <p:cNvSpPr/>
            <p:nvPr/>
          </p:nvSpPr>
          <p:spPr>
            <a:xfrm rot="5400000" flipH="1">
              <a:off x="-365574" y="-1521350"/>
              <a:ext cx="1470082" cy="2332467"/>
            </a:xfrm>
            <a:custGeom>
              <a:avLst/>
              <a:gdLst/>
              <a:ahLst/>
              <a:cxnLst/>
              <a:rect l="l" t="t" r="r" b="b"/>
              <a:pathLst>
                <a:path w="83338" h="132226" extrusionOk="0">
                  <a:moveTo>
                    <a:pt x="0" y="0"/>
                  </a:moveTo>
                  <a:lnTo>
                    <a:pt x="0" y="30327"/>
                  </a:lnTo>
                  <a:lnTo>
                    <a:pt x="43914" y="74240"/>
                  </a:lnTo>
                  <a:lnTo>
                    <a:pt x="43914" y="105053"/>
                  </a:lnTo>
                  <a:lnTo>
                    <a:pt x="83338" y="127814"/>
                  </a:lnTo>
                  <a:lnTo>
                    <a:pt x="80791" y="132226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2" name="Google Shape;612;p23"/>
            <p:cNvGrpSpPr/>
            <p:nvPr/>
          </p:nvGrpSpPr>
          <p:grpSpPr>
            <a:xfrm rot="10800000">
              <a:off x="11" y="108546"/>
              <a:ext cx="493321" cy="357312"/>
              <a:chOff x="1722354" y="229144"/>
              <a:chExt cx="1748744" cy="1266614"/>
            </a:xfrm>
          </p:grpSpPr>
          <p:sp>
            <p:nvSpPr>
              <p:cNvPr id="613" name="Google Shape;613;p23"/>
              <p:cNvSpPr/>
              <p:nvPr/>
            </p:nvSpPr>
            <p:spPr>
              <a:xfrm rot="10800000">
                <a:off x="2239107" y="792406"/>
                <a:ext cx="1231990" cy="703352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2777" fill="none" extrusionOk="0">
                    <a:moveTo>
                      <a:pt x="4863" y="2776"/>
                    </a:moveTo>
                    <a:lnTo>
                      <a:pt x="2051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3"/>
              <p:cNvSpPr/>
              <p:nvPr/>
            </p:nvSpPr>
            <p:spPr>
              <a:xfrm rot="10800000">
                <a:off x="1722354" y="229144"/>
                <a:ext cx="627506" cy="62072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719" fill="none" extrusionOk="0">
                    <a:moveTo>
                      <a:pt x="2748" y="1363"/>
                    </a:moveTo>
                    <a:cubicBezTo>
                      <a:pt x="2748" y="2117"/>
                      <a:pt x="2117" y="2718"/>
                      <a:pt x="1392" y="2718"/>
                    </a:cubicBezTo>
                    <a:cubicBezTo>
                      <a:pt x="638" y="2718"/>
                      <a:pt x="1" y="2117"/>
                      <a:pt x="1" y="1363"/>
                    </a:cubicBezTo>
                    <a:cubicBezTo>
                      <a:pt x="1" y="609"/>
                      <a:pt x="638" y="0"/>
                      <a:pt x="1392" y="0"/>
                    </a:cubicBezTo>
                    <a:cubicBezTo>
                      <a:pt x="2117" y="0"/>
                      <a:pt x="2748" y="609"/>
                      <a:pt x="2748" y="136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5" name="Google Shape;615;p23"/>
            <p:cNvSpPr/>
            <p:nvPr/>
          </p:nvSpPr>
          <p:spPr>
            <a:xfrm rot="-5400000" flipH="1">
              <a:off x="8788045" y="3598950"/>
              <a:ext cx="870400" cy="2850775"/>
            </a:xfrm>
            <a:custGeom>
              <a:avLst/>
              <a:gdLst/>
              <a:ahLst/>
              <a:cxnLst/>
              <a:rect l="l" t="t" r="r" b="b"/>
              <a:pathLst>
                <a:path w="34816" h="114031" extrusionOk="0">
                  <a:moveTo>
                    <a:pt x="18318" y="0"/>
                  </a:moveTo>
                  <a:lnTo>
                    <a:pt x="18318" y="9948"/>
                  </a:lnTo>
                  <a:lnTo>
                    <a:pt x="0" y="28265"/>
                  </a:lnTo>
                  <a:lnTo>
                    <a:pt x="0" y="48039"/>
                  </a:lnTo>
                  <a:lnTo>
                    <a:pt x="10736" y="58775"/>
                  </a:lnTo>
                  <a:lnTo>
                    <a:pt x="34816" y="58775"/>
                  </a:lnTo>
                  <a:lnTo>
                    <a:pt x="34816" y="114031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6" name="Google Shape;616;p23"/>
            <p:cNvGrpSpPr/>
            <p:nvPr/>
          </p:nvGrpSpPr>
          <p:grpSpPr>
            <a:xfrm rot="-5400000" flipH="1">
              <a:off x="8489086" y="4163846"/>
              <a:ext cx="493321" cy="357312"/>
              <a:chOff x="1722354" y="229144"/>
              <a:chExt cx="1748744" cy="1266614"/>
            </a:xfrm>
          </p:grpSpPr>
          <p:sp>
            <p:nvSpPr>
              <p:cNvPr id="617" name="Google Shape;617;p23"/>
              <p:cNvSpPr/>
              <p:nvPr/>
            </p:nvSpPr>
            <p:spPr>
              <a:xfrm rot="10800000">
                <a:off x="2239107" y="792406"/>
                <a:ext cx="1231990" cy="703352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2777" fill="none" extrusionOk="0">
                    <a:moveTo>
                      <a:pt x="4863" y="2776"/>
                    </a:moveTo>
                    <a:lnTo>
                      <a:pt x="2051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3"/>
              <p:cNvSpPr/>
              <p:nvPr/>
            </p:nvSpPr>
            <p:spPr>
              <a:xfrm rot="10800000">
                <a:off x="1722354" y="229144"/>
                <a:ext cx="627506" cy="62072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719" fill="none" extrusionOk="0">
                    <a:moveTo>
                      <a:pt x="2748" y="1363"/>
                    </a:moveTo>
                    <a:cubicBezTo>
                      <a:pt x="2748" y="2117"/>
                      <a:pt x="2117" y="2718"/>
                      <a:pt x="1392" y="2718"/>
                    </a:cubicBezTo>
                    <a:cubicBezTo>
                      <a:pt x="638" y="2718"/>
                      <a:pt x="1" y="2117"/>
                      <a:pt x="1" y="1363"/>
                    </a:cubicBezTo>
                    <a:cubicBezTo>
                      <a:pt x="1" y="609"/>
                      <a:pt x="638" y="0"/>
                      <a:pt x="1392" y="0"/>
                    </a:cubicBezTo>
                    <a:cubicBezTo>
                      <a:pt x="2117" y="0"/>
                      <a:pt x="2748" y="609"/>
                      <a:pt x="2748" y="136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9" name="Google Shape;619;p23"/>
            <p:cNvGrpSpPr/>
            <p:nvPr/>
          </p:nvGrpSpPr>
          <p:grpSpPr>
            <a:xfrm rot="5400000" flipH="1">
              <a:off x="765337" y="-239460"/>
              <a:ext cx="965258" cy="273510"/>
              <a:chOff x="-6675" y="2881558"/>
              <a:chExt cx="9140700" cy="2059567"/>
            </a:xfrm>
          </p:grpSpPr>
          <p:cxnSp>
            <p:nvCxnSpPr>
              <p:cNvPr id="620" name="Google Shape;620;p23"/>
              <p:cNvCxnSpPr/>
              <p:nvPr/>
            </p:nvCxnSpPr>
            <p:spPr>
              <a:xfrm>
                <a:off x="-6675" y="2881558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23"/>
              <p:cNvCxnSpPr/>
              <p:nvPr/>
            </p:nvCxnSpPr>
            <p:spPr>
              <a:xfrm>
                <a:off x="-6675" y="3396450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23"/>
              <p:cNvCxnSpPr/>
              <p:nvPr/>
            </p:nvCxnSpPr>
            <p:spPr>
              <a:xfrm>
                <a:off x="-6675" y="3911342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23"/>
              <p:cNvCxnSpPr/>
              <p:nvPr/>
            </p:nvCxnSpPr>
            <p:spPr>
              <a:xfrm>
                <a:off x="-6675" y="4426233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23"/>
              <p:cNvCxnSpPr/>
              <p:nvPr/>
            </p:nvCxnSpPr>
            <p:spPr>
              <a:xfrm>
                <a:off x="-6675" y="4941125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25" name="Google Shape;625;p23"/>
          <p:cNvGrpSpPr/>
          <p:nvPr/>
        </p:nvGrpSpPr>
        <p:grpSpPr>
          <a:xfrm>
            <a:off x="248565" y="1658361"/>
            <a:ext cx="8665831" cy="946305"/>
            <a:chOff x="248565" y="1658361"/>
            <a:chExt cx="8665831" cy="946305"/>
          </a:xfrm>
        </p:grpSpPr>
        <p:sp>
          <p:nvSpPr>
            <p:cNvPr id="626" name="Google Shape;626;p23"/>
            <p:cNvSpPr/>
            <p:nvPr/>
          </p:nvSpPr>
          <p:spPr>
            <a:xfrm rot="10800000" flipH="1">
              <a:off x="248565" y="1658361"/>
              <a:ext cx="40056" cy="440880"/>
            </a:xfrm>
            <a:custGeom>
              <a:avLst/>
              <a:gdLst/>
              <a:ahLst/>
              <a:cxnLst/>
              <a:rect l="l" t="t" r="r" b="b"/>
              <a:pathLst>
                <a:path w="1146" h="12620" extrusionOk="0">
                  <a:moveTo>
                    <a:pt x="573" y="1"/>
                  </a:moveTo>
                  <a:cubicBezTo>
                    <a:pt x="240" y="1"/>
                    <a:pt x="1" y="240"/>
                    <a:pt x="1" y="573"/>
                  </a:cubicBezTo>
                  <a:lnTo>
                    <a:pt x="1" y="12046"/>
                  </a:lnTo>
                  <a:cubicBezTo>
                    <a:pt x="1" y="12351"/>
                    <a:pt x="240" y="12619"/>
                    <a:pt x="573" y="12619"/>
                  </a:cubicBezTo>
                  <a:cubicBezTo>
                    <a:pt x="878" y="12619"/>
                    <a:pt x="1146" y="12351"/>
                    <a:pt x="1146" y="12046"/>
                  </a:cubicBezTo>
                  <a:lnTo>
                    <a:pt x="1146" y="573"/>
                  </a:lnTo>
                  <a:cubicBezTo>
                    <a:pt x="1146" y="240"/>
                    <a:pt x="878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 flipH="1">
              <a:off x="8874340" y="2163786"/>
              <a:ext cx="40056" cy="440880"/>
            </a:xfrm>
            <a:custGeom>
              <a:avLst/>
              <a:gdLst/>
              <a:ahLst/>
              <a:cxnLst/>
              <a:rect l="l" t="t" r="r" b="b"/>
              <a:pathLst>
                <a:path w="1146" h="12620" extrusionOk="0">
                  <a:moveTo>
                    <a:pt x="573" y="1"/>
                  </a:moveTo>
                  <a:cubicBezTo>
                    <a:pt x="240" y="1"/>
                    <a:pt x="1" y="240"/>
                    <a:pt x="1" y="573"/>
                  </a:cubicBezTo>
                  <a:lnTo>
                    <a:pt x="1" y="12046"/>
                  </a:lnTo>
                  <a:cubicBezTo>
                    <a:pt x="1" y="12351"/>
                    <a:pt x="240" y="12619"/>
                    <a:pt x="573" y="12619"/>
                  </a:cubicBezTo>
                  <a:cubicBezTo>
                    <a:pt x="878" y="12619"/>
                    <a:pt x="1146" y="12351"/>
                    <a:pt x="1146" y="12046"/>
                  </a:cubicBezTo>
                  <a:lnTo>
                    <a:pt x="1146" y="573"/>
                  </a:lnTo>
                  <a:cubicBezTo>
                    <a:pt x="1146" y="240"/>
                    <a:pt x="878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8" name="Google Shape;628;p23"/>
          <p:cNvSpPr/>
          <p:nvPr/>
        </p:nvSpPr>
        <p:spPr>
          <a:xfrm rot="-5400000">
            <a:off x="507335" y="632747"/>
            <a:ext cx="228075" cy="197250"/>
          </a:xfrm>
          <a:prstGeom prst="flowChartMerg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24"/>
          <p:cNvGrpSpPr/>
          <p:nvPr/>
        </p:nvGrpSpPr>
        <p:grpSpPr>
          <a:xfrm>
            <a:off x="248752" y="491529"/>
            <a:ext cx="8669349" cy="4596267"/>
            <a:chOff x="188277" y="445029"/>
            <a:chExt cx="8669349" cy="4596267"/>
          </a:xfrm>
        </p:grpSpPr>
        <p:sp>
          <p:nvSpPr>
            <p:cNvPr id="631" name="Google Shape;631;p24"/>
            <p:cNvSpPr/>
            <p:nvPr/>
          </p:nvSpPr>
          <p:spPr>
            <a:xfrm rot="10800000">
              <a:off x="8615635" y="684429"/>
              <a:ext cx="43116" cy="474994"/>
            </a:xfrm>
            <a:custGeom>
              <a:avLst/>
              <a:gdLst/>
              <a:ahLst/>
              <a:cxnLst/>
              <a:rect l="l" t="t" r="r" b="b"/>
              <a:pathLst>
                <a:path w="754" h="8307" fill="none" extrusionOk="0">
                  <a:moveTo>
                    <a:pt x="391" y="8307"/>
                  </a:moveTo>
                  <a:lnTo>
                    <a:pt x="391" y="8307"/>
                  </a:lnTo>
                  <a:cubicBezTo>
                    <a:pt x="181" y="8307"/>
                    <a:pt x="0" y="8155"/>
                    <a:pt x="0" y="7944"/>
                  </a:cubicBezTo>
                  <a:lnTo>
                    <a:pt x="0" y="363"/>
                  </a:lnTo>
                  <a:cubicBezTo>
                    <a:pt x="0" y="182"/>
                    <a:pt x="181" y="1"/>
                    <a:pt x="391" y="1"/>
                  </a:cubicBezTo>
                  <a:lnTo>
                    <a:pt x="391" y="1"/>
                  </a:lnTo>
                  <a:cubicBezTo>
                    <a:pt x="573" y="1"/>
                    <a:pt x="754" y="182"/>
                    <a:pt x="754" y="363"/>
                  </a:cubicBezTo>
                  <a:lnTo>
                    <a:pt x="754" y="7944"/>
                  </a:lnTo>
                  <a:cubicBezTo>
                    <a:pt x="754" y="8155"/>
                    <a:pt x="573" y="8307"/>
                    <a:pt x="391" y="83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72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4"/>
            <p:cNvSpPr/>
            <p:nvPr/>
          </p:nvSpPr>
          <p:spPr>
            <a:xfrm rot="10800000">
              <a:off x="8814510" y="445029"/>
              <a:ext cx="43116" cy="474994"/>
            </a:xfrm>
            <a:custGeom>
              <a:avLst/>
              <a:gdLst/>
              <a:ahLst/>
              <a:cxnLst/>
              <a:rect l="l" t="t" r="r" b="b"/>
              <a:pathLst>
                <a:path w="754" h="8307" fill="none" extrusionOk="0">
                  <a:moveTo>
                    <a:pt x="391" y="8307"/>
                  </a:moveTo>
                  <a:lnTo>
                    <a:pt x="391" y="8307"/>
                  </a:lnTo>
                  <a:cubicBezTo>
                    <a:pt x="181" y="8307"/>
                    <a:pt x="0" y="8155"/>
                    <a:pt x="0" y="7944"/>
                  </a:cubicBezTo>
                  <a:lnTo>
                    <a:pt x="0" y="363"/>
                  </a:lnTo>
                  <a:cubicBezTo>
                    <a:pt x="0" y="182"/>
                    <a:pt x="181" y="1"/>
                    <a:pt x="391" y="1"/>
                  </a:cubicBezTo>
                  <a:lnTo>
                    <a:pt x="391" y="1"/>
                  </a:lnTo>
                  <a:cubicBezTo>
                    <a:pt x="573" y="1"/>
                    <a:pt x="754" y="182"/>
                    <a:pt x="754" y="363"/>
                  </a:cubicBezTo>
                  <a:lnTo>
                    <a:pt x="754" y="7944"/>
                  </a:lnTo>
                  <a:cubicBezTo>
                    <a:pt x="754" y="8155"/>
                    <a:pt x="573" y="8307"/>
                    <a:pt x="391" y="83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72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3" name="Google Shape;633;p24"/>
            <p:cNvGrpSpPr/>
            <p:nvPr/>
          </p:nvGrpSpPr>
          <p:grpSpPr>
            <a:xfrm>
              <a:off x="188277" y="4275152"/>
              <a:ext cx="206891" cy="766144"/>
              <a:chOff x="8650702" y="3525402"/>
              <a:chExt cx="206891" cy="766144"/>
            </a:xfrm>
          </p:grpSpPr>
          <p:sp>
            <p:nvSpPr>
              <p:cNvPr id="634" name="Google Shape;634;p24"/>
              <p:cNvSpPr/>
              <p:nvPr/>
            </p:nvSpPr>
            <p:spPr>
              <a:xfrm rot="10800000">
                <a:off x="8650702" y="3525402"/>
                <a:ext cx="43116" cy="47499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07" fill="none" extrusionOk="0">
                    <a:moveTo>
                      <a:pt x="391" y="8307"/>
                    </a:moveTo>
                    <a:lnTo>
                      <a:pt x="391" y="8307"/>
                    </a:lnTo>
                    <a:cubicBezTo>
                      <a:pt x="181" y="8307"/>
                      <a:pt x="0" y="8155"/>
                      <a:pt x="0" y="7944"/>
                    </a:cubicBezTo>
                    <a:lnTo>
                      <a:pt x="0" y="363"/>
                    </a:lnTo>
                    <a:cubicBezTo>
                      <a:pt x="0" y="182"/>
                      <a:pt x="181" y="1"/>
                      <a:pt x="391" y="1"/>
                    </a:cubicBezTo>
                    <a:lnTo>
                      <a:pt x="391" y="1"/>
                    </a:lnTo>
                    <a:cubicBezTo>
                      <a:pt x="573" y="1"/>
                      <a:pt x="754" y="182"/>
                      <a:pt x="754" y="363"/>
                    </a:cubicBezTo>
                    <a:lnTo>
                      <a:pt x="754" y="7944"/>
                    </a:lnTo>
                    <a:cubicBezTo>
                      <a:pt x="754" y="8155"/>
                      <a:pt x="573" y="8307"/>
                      <a:pt x="391" y="83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4"/>
              <p:cNvSpPr/>
              <p:nvPr/>
            </p:nvSpPr>
            <p:spPr>
              <a:xfrm rot="10800000">
                <a:off x="8814477" y="3816552"/>
                <a:ext cx="43116" cy="47499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07" fill="none" extrusionOk="0">
                    <a:moveTo>
                      <a:pt x="391" y="8307"/>
                    </a:moveTo>
                    <a:lnTo>
                      <a:pt x="391" y="8307"/>
                    </a:lnTo>
                    <a:cubicBezTo>
                      <a:pt x="181" y="8307"/>
                      <a:pt x="0" y="8155"/>
                      <a:pt x="0" y="7944"/>
                    </a:cubicBezTo>
                    <a:lnTo>
                      <a:pt x="0" y="363"/>
                    </a:lnTo>
                    <a:cubicBezTo>
                      <a:pt x="0" y="182"/>
                      <a:pt x="181" y="1"/>
                      <a:pt x="391" y="1"/>
                    </a:cubicBezTo>
                    <a:lnTo>
                      <a:pt x="391" y="1"/>
                    </a:lnTo>
                    <a:cubicBezTo>
                      <a:pt x="573" y="1"/>
                      <a:pt x="754" y="182"/>
                      <a:pt x="754" y="363"/>
                    </a:cubicBezTo>
                    <a:lnTo>
                      <a:pt x="754" y="7944"/>
                    </a:lnTo>
                    <a:cubicBezTo>
                      <a:pt x="754" y="8155"/>
                      <a:pt x="573" y="8307"/>
                      <a:pt x="391" y="83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6" name="Google Shape;636;p24"/>
          <p:cNvGrpSpPr/>
          <p:nvPr/>
        </p:nvGrpSpPr>
        <p:grpSpPr>
          <a:xfrm>
            <a:off x="315625" y="1279781"/>
            <a:ext cx="8602485" cy="1562434"/>
            <a:chOff x="174750" y="1380581"/>
            <a:chExt cx="8602485" cy="1562434"/>
          </a:xfrm>
        </p:grpSpPr>
        <p:sp>
          <p:nvSpPr>
            <p:cNvPr id="637" name="Google Shape;637;p24"/>
            <p:cNvSpPr/>
            <p:nvPr/>
          </p:nvSpPr>
          <p:spPr>
            <a:xfrm rot="10800000">
              <a:off x="8737179" y="1380581"/>
              <a:ext cx="40056" cy="440880"/>
            </a:xfrm>
            <a:custGeom>
              <a:avLst/>
              <a:gdLst/>
              <a:ahLst/>
              <a:cxnLst/>
              <a:rect l="l" t="t" r="r" b="b"/>
              <a:pathLst>
                <a:path w="1146" h="12620" extrusionOk="0">
                  <a:moveTo>
                    <a:pt x="573" y="1"/>
                  </a:moveTo>
                  <a:cubicBezTo>
                    <a:pt x="240" y="1"/>
                    <a:pt x="1" y="240"/>
                    <a:pt x="1" y="573"/>
                  </a:cubicBezTo>
                  <a:lnTo>
                    <a:pt x="1" y="12046"/>
                  </a:lnTo>
                  <a:cubicBezTo>
                    <a:pt x="1" y="12351"/>
                    <a:pt x="240" y="12619"/>
                    <a:pt x="573" y="12619"/>
                  </a:cubicBezTo>
                  <a:cubicBezTo>
                    <a:pt x="878" y="12619"/>
                    <a:pt x="1146" y="12351"/>
                    <a:pt x="1146" y="12046"/>
                  </a:cubicBezTo>
                  <a:lnTo>
                    <a:pt x="1146" y="573"/>
                  </a:lnTo>
                  <a:cubicBezTo>
                    <a:pt x="1146" y="240"/>
                    <a:pt x="878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4"/>
            <p:cNvSpPr/>
            <p:nvPr/>
          </p:nvSpPr>
          <p:spPr>
            <a:xfrm rot="10800000">
              <a:off x="174750" y="2502136"/>
              <a:ext cx="40056" cy="440880"/>
            </a:xfrm>
            <a:custGeom>
              <a:avLst/>
              <a:gdLst/>
              <a:ahLst/>
              <a:cxnLst/>
              <a:rect l="l" t="t" r="r" b="b"/>
              <a:pathLst>
                <a:path w="1146" h="12620" extrusionOk="0">
                  <a:moveTo>
                    <a:pt x="573" y="1"/>
                  </a:moveTo>
                  <a:cubicBezTo>
                    <a:pt x="240" y="1"/>
                    <a:pt x="1" y="240"/>
                    <a:pt x="1" y="573"/>
                  </a:cubicBezTo>
                  <a:lnTo>
                    <a:pt x="1" y="12046"/>
                  </a:lnTo>
                  <a:cubicBezTo>
                    <a:pt x="1" y="12351"/>
                    <a:pt x="240" y="12619"/>
                    <a:pt x="573" y="12619"/>
                  </a:cubicBezTo>
                  <a:cubicBezTo>
                    <a:pt x="878" y="12619"/>
                    <a:pt x="1146" y="12351"/>
                    <a:pt x="1146" y="12046"/>
                  </a:cubicBezTo>
                  <a:lnTo>
                    <a:pt x="1146" y="573"/>
                  </a:lnTo>
                  <a:cubicBezTo>
                    <a:pt x="1146" y="240"/>
                    <a:pt x="878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55673" y="-567309"/>
            <a:ext cx="8751502" cy="5946659"/>
            <a:chOff x="251623" y="-534009"/>
            <a:chExt cx="8751502" cy="5946659"/>
          </a:xfrm>
        </p:grpSpPr>
        <p:grpSp>
          <p:nvGrpSpPr>
            <p:cNvPr id="640" name="Google Shape;640;p24"/>
            <p:cNvGrpSpPr/>
            <p:nvPr/>
          </p:nvGrpSpPr>
          <p:grpSpPr>
            <a:xfrm rot="10800000">
              <a:off x="251623" y="3645746"/>
              <a:ext cx="493321" cy="357312"/>
              <a:chOff x="1722354" y="229144"/>
              <a:chExt cx="1748744" cy="1266614"/>
            </a:xfrm>
          </p:grpSpPr>
          <p:sp>
            <p:nvSpPr>
              <p:cNvPr id="641" name="Google Shape;641;p24"/>
              <p:cNvSpPr/>
              <p:nvPr/>
            </p:nvSpPr>
            <p:spPr>
              <a:xfrm rot="10800000">
                <a:off x="2239107" y="792406"/>
                <a:ext cx="1231990" cy="703352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2777" fill="none" extrusionOk="0">
                    <a:moveTo>
                      <a:pt x="4863" y="2776"/>
                    </a:moveTo>
                    <a:lnTo>
                      <a:pt x="2051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4"/>
              <p:cNvSpPr/>
              <p:nvPr/>
            </p:nvSpPr>
            <p:spPr>
              <a:xfrm rot="10800000">
                <a:off x="1722354" y="229144"/>
                <a:ext cx="627506" cy="62072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719" fill="none" extrusionOk="0">
                    <a:moveTo>
                      <a:pt x="2748" y="1363"/>
                    </a:moveTo>
                    <a:cubicBezTo>
                      <a:pt x="2748" y="2117"/>
                      <a:pt x="2117" y="2718"/>
                      <a:pt x="1392" y="2718"/>
                    </a:cubicBezTo>
                    <a:cubicBezTo>
                      <a:pt x="638" y="2718"/>
                      <a:pt x="1" y="2117"/>
                      <a:pt x="1" y="1363"/>
                    </a:cubicBezTo>
                    <a:cubicBezTo>
                      <a:pt x="1" y="609"/>
                      <a:pt x="638" y="0"/>
                      <a:pt x="1392" y="0"/>
                    </a:cubicBezTo>
                    <a:cubicBezTo>
                      <a:pt x="2117" y="0"/>
                      <a:pt x="2748" y="609"/>
                      <a:pt x="2748" y="136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3" name="Google Shape;643;p24"/>
            <p:cNvGrpSpPr/>
            <p:nvPr/>
          </p:nvGrpSpPr>
          <p:grpSpPr>
            <a:xfrm rot="5400000" flipH="1">
              <a:off x="7247712" y="-188135"/>
              <a:ext cx="965258" cy="273510"/>
              <a:chOff x="-6675" y="2881558"/>
              <a:chExt cx="9140700" cy="2059567"/>
            </a:xfrm>
          </p:grpSpPr>
          <p:cxnSp>
            <p:nvCxnSpPr>
              <p:cNvPr id="644" name="Google Shape;644;p24"/>
              <p:cNvCxnSpPr/>
              <p:nvPr/>
            </p:nvCxnSpPr>
            <p:spPr>
              <a:xfrm>
                <a:off x="-6675" y="2881558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24"/>
              <p:cNvCxnSpPr/>
              <p:nvPr/>
            </p:nvCxnSpPr>
            <p:spPr>
              <a:xfrm>
                <a:off x="-6675" y="3396450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24"/>
              <p:cNvCxnSpPr/>
              <p:nvPr/>
            </p:nvCxnSpPr>
            <p:spPr>
              <a:xfrm>
                <a:off x="-6675" y="3911342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24"/>
              <p:cNvCxnSpPr/>
              <p:nvPr/>
            </p:nvCxnSpPr>
            <p:spPr>
              <a:xfrm>
                <a:off x="-6675" y="4426233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8" name="Google Shape;648;p24"/>
              <p:cNvCxnSpPr/>
              <p:nvPr/>
            </p:nvCxnSpPr>
            <p:spPr>
              <a:xfrm>
                <a:off x="-6675" y="4941125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49" name="Google Shape;649;p24"/>
            <p:cNvSpPr/>
            <p:nvPr/>
          </p:nvSpPr>
          <p:spPr>
            <a:xfrm>
              <a:off x="5746750" y="-57000"/>
              <a:ext cx="3256375" cy="488250"/>
            </a:xfrm>
            <a:custGeom>
              <a:avLst/>
              <a:gdLst/>
              <a:ahLst/>
              <a:cxnLst/>
              <a:rect l="l" t="t" r="r" b="b"/>
              <a:pathLst>
                <a:path w="130255" h="19530" extrusionOk="0">
                  <a:moveTo>
                    <a:pt x="0" y="0"/>
                  </a:moveTo>
                  <a:lnTo>
                    <a:pt x="19531" y="19530"/>
                  </a:lnTo>
                  <a:lnTo>
                    <a:pt x="93650" y="19530"/>
                  </a:lnTo>
                  <a:lnTo>
                    <a:pt x="102323" y="10857"/>
                  </a:lnTo>
                  <a:lnTo>
                    <a:pt x="121066" y="10857"/>
                  </a:lnTo>
                  <a:lnTo>
                    <a:pt x="130255" y="166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50" name="Google Shape;650;p24"/>
            <p:cNvSpPr/>
            <p:nvPr/>
          </p:nvSpPr>
          <p:spPr>
            <a:xfrm>
              <a:off x="260200" y="3089575"/>
              <a:ext cx="476150" cy="2323075"/>
            </a:xfrm>
            <a:custGeom>
              <a:avLst/>
              <a:gdLst/>
              <a:ahLst/>
              <a:cxnLst/>
              <a:rect l="l" t="t" r="r" b="b"/>
              <a:pathLst>
                <a:path w="19046" h="92923" extrusionOk="0">
                  <a:moveTo>
                    <a:pt x="0" y="0"/>
                  </a:moveTo>
                  <a:lnTo>
                    <a:pt x="0" y="36635"/>
                  </a:lnTo>
                  <a:lnTo>
                    <a:pt x="19046" y="55681"/>
                  </a:lnTo>
                  <a:lnTo>
                    <a:pt x="19046" y="92923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51" name="Google Shape;651;p24"/>
          <p:cNvSpPr/>
          <p:nvPr/>
        </p:nvSpPr>
        <p:spPr>
          <a:xfrm rot="-5400000">
            <a:off x="507335" y="632747"/>
            <a:ext cx="228075" cy="197250"/>
          </a:xfrm>
          <a:prstGeom prst="flowChartMerg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188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67" name="Google Shape;167;p8"/>
          <p:cNvGrpSpPr/>
          <p:nvPr/>
        </p:nvGrpSpPr>
        <p:grpSpPr>
          <a:xfrm rot="10800000">
            <a:off x="7395131" y="4086605"/>
            <a:ext cx="4791669" cy="923822"/>
            <a:chOff x="-78438" y="3775205"/>
            <a:chExt cx="4791669" cy="923822"/>
          </a:xfrm>
        </p:grpSpPr>
        <p:cxnSp>
          <p:nvCxnSpPr>
            <p:cNvPr id="168" name="Google Shape;168;p8"/>
            <p:cNvCxnSpPr/>
            <p:nvPr/>
          </p:nvCxnSpPr>
          <p:spPr>
            <a:xfrm>
              <a:off x="1857762" y="2762827"/>
              <a:ext cx="0" cy="387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8"/>
            <p:cNvCxnSpPr/>
            <p:nvPr/>
          </p:nvCxnSpPr>
          <p:spPr>
            <a:xfrm rot="-5400000">
              <a:off x="3789591" y="3940627"/>
              <a:ext cx="764100" cy="7527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0" name="Google Shape;170;p8"/>
            <p:cNvSpPr/>
            <p:nvPr/>
          </p:nvSpPr>
          <p:spPr>
            <a:xfrm>
              <a:off x="4519806" y="3775205"/>
              <a:ext cx="193425" cy="191350"/>
            </a:xfrm>
            <a:custGeom>
              <a:avLst/>
              <a:gdLst/>
              <a:ahLst/>
              <a:cxnLst/>
              <a:rect l="l" t="t" r="r" b="b"/>
              <a:pathLst>
                <a:path w="2748" h="2719" fill="none" extrusionOk="0">
                  <a:moveTo>
                    <a:pt x="2748" y="1363"/>
                  </a:moveTo>
                  <a:cubicBezTo>
                    <a:pt x="2748" y="2117"/>
                    <a:pt x="2117" y="2718"/>
                    <a:pt x="1392" y="2718"/>
                  </a:cubicBezTo>
                  <a:cubicBezTo>
                    <a:pt x="638" y="2718"/>
                    <a:pt x="1" y="2117"/>
                    <a:pt x="1" y="1363"/>
                  </a:cubicBezTo>
                  <a:cubicBezTo>
                    <a:pt x="1" y="609"/>
                    <a:pt x="638" y="0"/>
                    <a:pt x="1392" y="0"/>
                  </a:cubicBezTo>
                  <a:cubicBezTo>
                    <a:pt x="2117" y="0"/>
                    <a:pt x="2748" y="609"/>
                    <a:pt x="2748" y="1363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1"/>
              </a:solidFill>
              <a:prstDash val="solid"/>
              <a:miter lim="72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8"/>
          <p:cNvGrpSpPr/>
          <p:nvPr/>
        </p:nvGrpSpPr>
        <p:grpSpPr>
          <a:xfrm>
            <a:off x="527082" y="3400311"/>
            <a:ext cx="8344568" cy="1243755"/>
            <a:chOff x="527082" y="3400311"/>
            <a:chExt cx="8344568" cy="1243755"/>
          </a:xfrm>
        </p:grpSpPr>
        <p:sp>
          <p:nvSpPr>
            <p:cNvPr id="172" name="Google Shape;172;p8"/>
            <p:cNvSpPr/>
            <p:nvPr/>
          </p:nvSpPr>
          <p:spPr>
            <a:xfrm flipH="1">
              <a:off x="527082" y="3400311"/>
              <a:ext cx="40056" cy="440880"/>
            </a:xfrm>
            <a:custGeom>
              <a:avLst/>
              <a:gdLst/>
              <a:ahLst/>
              <a:cxnLst/>
              <a:rect l="l" t="t" r="r" b="b"/>
              <a:pathLst>
                <a:path w="1146" h="12620" extrusionOk="0">
                  <a:moveTo>
                    <a:pt x="573" y="1"/>
                  </a:moveTo>
                  <a:cubicBezTo>
                    <a:pt x="240" y="1"/>
                    <a:pt x="1" y="240"/>
                    <a:pt x="1" y="573"/>
                  </a:cubicBezTo>
                  <a:lnTo>
                    <a:pt x="1" y="12046"/>
                  </a:lnTo>
                  <a:cubicBezTo>
                    <a:pt x="1" y="12351"/>
                    <a:pt x="240" y="12619"/>
                    <a:pt x="573" y="12619"/>
                  </a:cubicBezTo>
                  <a:cubicBezTo>
                    <a:pt x="878" y="12619"/>
                    <a:pt x="1146" y="12351"/>
                    <a:pt x="1146" y="12046"/>
                  </a:cubicBezTo>
                  <a:lnTo>
                    <a:pt x="1146" y="573"/>
                  </a:lnTo>
                  <a:cubicBezTo>
                    <a:pt x="1146" y="240"/>
                    <a:pt x="878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 rot="5400000" flipH="1">
              <a:off x="8631182" y="4403598"/>
              <a:ext cx="40056" cy="440880"/>
            </a:xfrm>
            <a:custGeom>
              <a:avLst/>
              <a:gdLst/>
              <a:ahLst/>
              <a:cxnLst/>
              <a:rect l="l" t="t" r="r" b="b"/>
              <a:pathLst>
                <a:path w="1146" h="12620" extrusionOk="0">
                  <a:moveTo>
                    <a:pt x="573" y="1"/>
                  </a:moveTo>
                  <a:cubicBezTo>
                    <a:pt x="240" y="1"/>
                    <a:pt x="1" y="240"/>
                    <a:pt x="1" y="573"/>
                  </a:cubicBezTo>
                  <a:lnTo>
                    <a:pt x="1" y="12046"/>
                  </a:lnTo>
                  <a:cubicBezTo>
                    <a:pt x="1" y="12351"/>
                    <a:pt x="240" y="12619"/>
                    <a:pt x="573" y="12619"/>
                  </a:cubicBezTo>
                  <a:cubicBezTo>
                    <a:pt x="878" y="12619"/>
                    <a:pt x="1146" y="12351"/>
                    <a:pt x="1146" y="12046"/>
                  </a:cubicBezTo>
                  <a:lnTo>
                    <a:pt x="1146" y="573"/>
                  </a:lnTo>
                  <a:cubicBezTo>
                    <a:pt x="1146" y="240"/>
                    <a:pt x="878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8"/>
          <p:cNvGrpSpPr/>
          <p:nvPr/>
        </p:nvGrpSpPr>
        <p:grpSpPr>
          <a:xfrm>
            <a:off x="-3151463" y="-3408103"/>
            <a:ext cx="11831666" cy="9065208"/>
            <a:chOff x="-3151463" y="-3408103"/>
            <a:chExt cx="11831666" cy="9065208"/>
          </a:xfrm>
        </p:grpSpPr>
        <p:grpSp>
          <p:nvGrpSpPr>
            <p:cNvPr id="175" name="Google Shape;175;p8"/>
            <p:cNvGrpSpPr/>
            <p:nvPr/>
          </p:nvGrpSpPr>
          <p:grpSpPr>
            <a:xfrm rot="10800000" flipH="1">
              <a:off x="309699" y="2296620"/>
              <a:ext cx="681217" cy="3360485"/>
              <a:chOff x="1337800" y="-2525590"/>
              <a:chExt cx="1498167" cy="7390555"/>
            </a:xfrm>
          </p:grpSpPr>
          <p:cxnSp>
            <p:nvCxnSpPr>
              <p:cNvPr id="176" name="Google Shape;176;p8"/>
              <p:cNvCxnSpPr/>
              <p:nvPr/>
            </p:nvCxnSpPr>
            <p:spPr>
              <a:xfrm rot="10800000">
                <a:off x="1337800" y="-2525590"/>
                <a:ext cx="0" cy="587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8"/>
              <p:cNvCxnSpPr/>
              <p:nvPr/>
            </p:nvCxnSpPr>
            <p:spPr>
              <a:xfrm>
                <a:off x="1337800" y="3347125"/>
                <a:ext cx="1158600" cy="1141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78" name="Google Shape;178;p8"/>
              <p:cNvSpPr/>
              <p:nvPr/>
            </p:nvSpPr>
            <p:spPr>
              <a:xfrm rot="5400000">
                <a:off x="2412855" y="4441854"/>
                <a:ext cx="425397" cy="420826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719" fill="none" extrusionOk="0">
                    <a:moveTo>
                      <a:pt x="2748" y="1363"/>
                    </a:moveTo>
                    <a:cubicBezTo>
                      <a:pt x="2748" y="2117"/>
                      <a:pt x="2117" y="2718"/>
                      <a:pt x="1392" y="2718"/>
                    </a:cubicBezTo>
                    <a:cubicBezTo>
                      <a:pt x="638" y="2718"/>
                      <a:pt x="1" y="2117"/>
                      <a:pt x="1" y="1363"/>
                    </a:cubicBezTo>
                    <a:cubicBezTo>
                      <a:pt x="1" y="609"/>
                      <a:pt x="638" y="0"/>
                      <a:pt x="1392" y="0"/>
                    </a:cubicBezTo>
                    <a:cubicBezTo>
                      <a:pt x="2117" y="0"/>
                      <a:pt x="2748" y="609"/>
                      <a:pt x="2748" y="1363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" name="Google Shape;179;p8"/>
            <p:cNvGrpSpPr/>
            <p:nvPr/>
          </p:nvGrpSpPr>
          <p:grpSpPr>
            <a:xfrm flipH="1">
              <a:off x="7998987" y="-1945430"/>
              <a:ext cx="681217" cy="3360485"/>
              <a:chOff x="1337800" y="-2525590"/>
              <a:chExt cx="1498167" cy="7390555"/>
            </a:xfrm>
          </p:grpSpPr>
          <p:cxnSp>
            <p:nvCxnSpPr>
              <p:cNvPr id="180" name="Google Shape;180;p8"/>
              <p:cNvCxnSpPr/>
              <p:nvPr/>
            </p:nvCxnSpPr>
            <p:spPr>
              <a:xfrm rot="10800000">
                <a:off x="1337800" y="-2525590"/>
                <a:ext cx="0" cy="587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8"/>
              <p:cNvCxnSpPr/>
              <p:nvPr/>
            </p:nvCxnSpPr>
            <p:spPr>
              <a:xfrm>
                <a:off x="1337800" y="3347125"/>
                <a:ext cx="1158600" cy="1141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82" name="Google Shape;182;p8"/>
              <p:cNvSpPr/>
              <p:nvPr/>
            </p:nvSpPr>
            <p:spPr>
              <a:xfrm rot="5400000">
                <a:off x="2412855" y="4441854"/>
                <a:ext cx="425397" cy="420826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719" fill="none" extrusionOk="0">
                    <a:moveTo>
                      <a:pt x="2748" y="1363"/>
                    </a:moveTo>
                    <a:cubicBezTo>
                      <a:pt x="2748" y="2117"/>
                      <a:pt x="2117" y="2718"/>
                      <a:pt x="1392" y="2718"/>
                    </a:cubicBezTo>
                    <a:cubicBezTo>
                      <a:pt x="638" y="2718"/>
                      <a:pt x="1" y="2117"/>
                      <a:pt x="1" y="1363"/>
                    </a:cubicBezTo>
                    <a:cubicBezTo>
                      <a:pt x="1" y="609"/>
                      <a:pt x="638" y="0"/>
                      <a:pt x="1392" y="0"/>
                    </a:cubicBezTo>
                    <a:cubicBezTo>
                      <a:pt x="2117" y="0"/>
                      <a:pt x="2748" y="609"/>
                      <a:pt x="2748" y="1363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2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" name="Google Shape;183;p8"/>
            <p:cNvGrpSpPr/>
            <p:nvPr/>
          </p:nvGrpSpPr>
          <p:grpSpPr>
            <a:xfrm rot="-5400000" flipH="1">
              <a:off x="-12066" y="-1786200"/>
              <a:ext cx="3859204" cy="615399"/>
              <a:chOff x="-6675" y="307100"/>
              <a:chExt cx="9140700" cy="4634025"/>
            </a:xfrm>
          </p:grpSpPr>
          <p:cxnSp>
            <p:nvCxnSpPr>
              <p:cNvPr id="184" name="Google Shape;184;p8"/>
              <p:cNvCxnSpPr/>
              <p:nvPr/>
            </p:nvCxnSpPr>
            <p:spPr>
              <a:xfrm>
                <a:off x="-6675" y="307100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8"/>
              <p:cNvCxnSpPr/>
              <p:nvPr/>
            </p:nvCxnSpPr>
            <p:spPr>
              <a:xfrm>
                <a:off x="-6675" y="1336883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8"/>
              <p:cNvCxnSpPr/>
              <p:nvPr/>
            </p:nvCxnSpPr>
            <p:spPr>
              <a:xfrm>
                <a:off x="-6675" y="821992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8"/>
              <p:cNvCxnSpPr/>
              <p:nvPr/>
            </p:nvCxnSpPr>
            <p:spPr>
              <a:xfrm>
                <a:off x="-6675" y="1851775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8"/>
              <p:cNvCxnSpPr/>
              <p:nvPr/>
            </p:nvCxnSpPr>
            <p:spPr>
              <a:xfrm>
                <a:off x="-6675" y="2366667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8"/>
              <p:cNvCxnSpPr/>
              <p:nvPr/>
            </p:nvCxnSpPr>
            <p:spPr>
              <a:xfrm>
                <a:off x="-6675" y="2881558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8"/>
              <p:cNvCxnSpPr/>
              <p:nvPr/>
            </p:nvCxnSpPr>
            <p:spPr>
              <a:xfrm>
                <a:off x="-6675" y="3396450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8"/>
              <p:cNvCxnSpPr/>
              <p:nvPr/>
            </p:nvCxnSpPr>
            <p:spPr>
              <a:xfrm>
                <a:off x="-6675" y="3911342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8"/>
              <p:cNvCxnSpPr/>
              <p:nvPr/>
            </p:nvCxnSpPr>
            <p:spPr>
              <a:xfrm>
                <a:off x="-6675" y="4426233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8"/>
              <p:cNvCxnSpPr/>
              <p:nvPr/>
            </p:nvCxnSpPr>
            <p:spPr>
              <a:xfrm>
                <a:off x="-6675" y="4941125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94" name="Google Shape;194;p8"/>
            <p:cNvSpPr/>
            <p:nvPr/>
          </p:nvSpPr>
          <p:spPr>
            <a:xfrm flipH="1">
              <a:off x="-3151463" y="451100"/>
              <a:ext cx="6471825" cy="764225"/>
            </a:xfrm>
            <a:custGeom>
              <a:avLst/>
              <a:gdLst/>
              <a:ahLst/>
              <a:cxnLst/>
              <a:rect l="l" t="t" r="r" b="b"/>
              <a:pathLst>
                <a:path w="258873" h="30569" extrusionOk="0">
                  <a:moveTo>
                    <a:pt x="0" y="0"/>
                  </a:moveTo>
                  <a:lnTo>
                    <a:pt x="76910" y="0"/>
                  </a:lnTo>
                  <a:lnTo>
                    <a:pt x="107480" y="30569"/>
                  </a:lnTo>
                  <a:lnTo>
                    <a:pt x="167406" y="30569"/>
                  </a:lnTo>
                  <a:lnTo>
                    <a:pt x="176418" y="14960"/>
                  </a:lnTo>
                  <a:lnTo>
                    <a:pt x="258873" y="14960"/>
                  </a:lnTo>
                  <a:lnTo>
                    <a:pt x="258873" y="1091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95" name="Google Shape;195;p8"/>
          <p:cNvGrpSpPr/>
          <p:nvPr/>
        </p:nvGrpSpPr>
        <p:grpSpPr>
          <a:xfrm>
            <a:off x="547096" y="974375"/>
            <a:ext cx="9244448" cy="3848385"/>
            <a:chOff x="547096" y="974375"/>
            <a:chExt cx="9244448" cy="3848385"/>
          </a:xfrm>
        </p:grpSpPr>
        <p:grpSp>
          <p:nvGrpSpPr>
            <p:cNvPr id="196" name="Google Shape;196;p8"/>
            <p:cNvGrpSpPr/>
            <p:nvPr/>
          </p:nvGrpSpPr>
          <p:grpSpPr>
            <a:xfrm>
              <a:off x="547096" y="3571493"/>
              <a:ext cx="9010768" cy="1251268"/>
              <a:chOff x="547096" y="3571493"/>
              <a:chExt cx="9010768" cy="1251268"/>
            </a:xfrm>
          </p:grpSpPr>
          <p:grpSp>
            <p:nvGrpSpPr>
              <p:cNvPr id="197" name="Google Shape;197;p8"/>
              <p:cNvGrpSpPr/>
              <p:nvPr/>
            </p:nvGrpSpPr>
            <p:grpSpPr>
              <a:xfrm>
                <a:off x="547096" y="3613321"/>
                <a:ext cx="269696" cy="1209440"/>
                <a:chOff x="803996" y="3613321"/>
                <a:chExt cx="269696" cy="1209440"/>
              </a:xfrm>
            </p:grpSpPr>
            <p:sp>
              <p:nvSpPr>
                <p:cNvPr id="198" name="Google Shape;198;p8"/>
                <p:cNvSpPr/>
                <p:nvPr/>
              </p:nvSpPr>
              <p:spPr>
                <a:xfrm rot="10800000" flipH="1">
                  <a:off x="803996" y="4347766"/>
                  <a:ext cx="43116" cy="474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" h="8307" fill="none" extrusionOk="0">
                      <a:moveTo>
                        <a:pt x="391" y="8307"/>
                      </a:moveTo>
                      <a:lnTo>
                        <a:pt x="391" y="8307"/>
                      </a:lnTo>
                      <a:cubicBezTo>
                        <a:pt x="181" y="8307"/>
                        <a:pt x="0" y="8155"/>
                        <a:pt x="0" y="7944"/>
                      </a:cubicBezTo>
                      <a:lnTo>
                        <a:pt x="0" y="363"/>
                      </a:lnTo>
                      <a:cubicBezTo>
                        <a:pt x="0" y="182"/>
                        <a:pt x="181" y="1"/>
                        <a:pt x="391" y="1"/>
                      </a:cubicBezTo>
                      <a:lnTo>
                        <a:pt x="391" y="1"/>
                      </a:lnTo>
                      <a:cubicBezTo>
                        <a:pt x="573" y="1"/>
                        <a:pt x="754" y="182"/>
                        <a:pt x="754" y="363"/>
                      </a:cubicBezTo>
                      <a:lnTo>
                        <a:pt x="754" y="7944"/>
                      </a:lnTo>
                      <a:cubicBezTo>
                        <a:pt x="754" y="8155"/>
                        <a:pt x="573" y="8307"/>
                        <a:pt x="391" y="830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miter lim="724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8"/>
                <p:cNvSpPr/>
                <p:nvPr/>
              </p:nvSpPr>
              <p:spPr>
                <a:xfrm rot="10800000" flipH="1">
                  <a:off x="998591" y="3613321"/>
                  <a:ext cx="75100" cy="82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" h="8307" fill="none" extrusionOk="0">
                      <a:moveTo>
                        <a:pt x="391" y="8307"/>
                      </a:moveTo>
                      <a:lnTo>
                        <a:pt x="391" y="8307"/>
                      </a:lnTo>
                      <a:cubicBezTo>
                        <a:pt x="181" y="8307"/>
                        <a:pt x="0" y="8155"/>
                        <a:pt x="0" y="7944"/>
                      </a:cubicBezTo>
                      <a:lnTo>
                        <a:pt x="0" y="363"/>
                      </a:lnTo>
                      <a:cubicBezTo>
                        <a:pt x="0" y="182"/>
                        <a:pt x="181" y="1"/>
                        <a:pt x="391" y="1"/>
                      </a:cubicBezTo>
                      <a:lnTo>
                        <a:pt x="391" y="1"/>
                      </a:lnTo>
                      <a:cubicBezTo>
                        <a:pt x="573" y="1"/>
                        <a:pt x="754" y="182"/>
                        <a:pt x="754" y="363"/>
                      </a:cubicBezTo>
                      <a:lnTo>
                        <a:pt x="754" y="7944"/>
                      </a:lnTo>
                      <a:cubicBezTo>
                        <a:pt x="754" y="8155"/>
                        <a:pt x="573" y="8307"/>
                        <a:pt x="391" y="830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724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0" name="Google Shape;200;p8"/>
              <p:cNvGrpSpPr/>
              <p:nvPr/>
            </p:nvGrpSpPr>
            <p:grpSpPr>
              <a:xfrm rot="5400000">
                <a:off x="8818296" y="3101621"/>
                <a:ext cx="269696" cy="1209440"/>
                <a:chOff x="803996" y="3613321"/>
                <a:chExt cx="269696" cy="1209440"/>
              </a:xfrm>
            </p:grpSpPr>
            <p:sp>
              <p:nvSpPr>
                <p:cNvPr id="201" name="Google Shape;201;p8"/>
                <p:cNvSpPr/>
                <p:nvPr/>
              </p:nvSpPr>
              <p:spPr>
                <a:xfrm rot="10800000" flipH="1">
                  <a:off x="803996" y="4347766"/>
                  <a:ext cx="43116" cy="474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" h="8307" fill="none" extrusionOk="0">
                      <a:moveTo>
                        <a:pt x="391" y="8307"/>
                      </a:moveTo>
                      <a:lnTo>
                        <a:pt x="391" y="8307"/>
                      </a:lnTo>
                      <a:cubicBezTo>
                        <a:pt x="181" y="8307"/>
                        <a:pt x="0" y="8155"/>
                        <a:pt x="0" y="7944"/>
                      </a:cubicBezTo>
                      <a:lnTo>
                        <a:pt x="0" y="363"/>
                      </a:lnTo>
                      <a:cubicBezTo>
                        <a:pt x="0" y="182"/>
                        <a:pt x="181" y="1"/>
                        <a:pt x="391" y="1"/>
                      </a:cubicBezTo>
                      <a:lnTo>
                        <a:pt x="391" y="1"/>
                      </a:lnTo>
                      <a:cubicBezTo>
                        <a:pt x="573" y="1"/>
                        <a:pt x="754" y="182"/>
                        <a:pt x="754" y="363"/>
                      </a:cubicBezTo>
                      <a:lnTo>
                        <a:pt x="754" y="7944"/>
                      </a:lnTo>
                      <a:cubicBezTo>
                        <a:pt x="754" y="8155"/>
                        <a:pt x="573" y="8307"/>
                        <a:pt x="391" y="830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miter lim="724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8"/>
                <p:cNvSpPr/>
                <p:nvPr/>
              </p:nvSpPr>
              <p:spPr>
                <a:xfrm rot="10800000" flipH="1">
                  <a:off x="998591" y="3613321"/>
                  <a:ext cx="75100" cy="82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" h="8307" fill="none" extrusionOk="0">
                      <a:moveTo>
                        <a:pt x="391" y="8307"/>
                      </a:moveTo>
                      <a:lnTo>
                        <a:pt x="391" y="8307"/>
                      </a:lnTo>
                      <a:cubicBezTo>
                        <a:pt x="181" y="8307"/>
                        <a:pt x="0" y="8155"/>
                        <a:pt x="0" y="7944"/>
                      </a:cubicBezTo>
                      <a:lnTo>
                        <a:pt x="0" y="363"/>
                      </a:lnTo>
                      <a:cubicBezTo>
                        <a:pt x="0" y="182"/>
                        <a:pt x="181" y="1"/>
                        <a:pt x="391" y="1"/>
                      </a:cubicBezTo>
                      <a:lnTo>
                        <a:pt x="391" y="1"/>
                      </a:lnTo>
                      <a:cubicBezTo>
                        <a:pt x="573" y="1"/>
                        <a:pt x="754" y="182"/>
                        <a:pt x="754" y="363"/>
                      </a:cubicBezTo>
                      <a:lnTo>
                        <a:pt x="754" y="7944"/>
                      </a:lnTo>
                      <a:cubicBezTo>
                        <a:pt x="754" y="8155"/>
                        <a:pt x="573" y="8307"/>
                        <a:pt x="391" y="830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724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3" name="Google Shape;203;p8"/>
            <p:cNvGrpSpPr/>
            <p:nvPr/>
          </p:nvGrpSpPr>
          <p:grpSpPr>
            <a:xfrm>
              <a:off x="8680200" y="974375"/>
              <a:ext cx="1111343" cy="1111343"/>
              <a:chOff x="8307725" y="278700"/>
              <a:chExt cx="1111343" cy="1111343"/>
            </a:xfrm>
          </p:grpSpPr>
          <p:sp>
            <p:nvSpPr>
              <p:cNvPr id="204" name="Google Shape;204;p8"/>
              <p:cNvSpPr/>
              <p:nvPr/>
            </p:nvSpPr>
            <p:spPr>
              <a:xfrm>
                <a:off x="8307725" y="278700"/>
                <a:ext cx="1111343" cy="1111343"/>
              </a:xfrm>
              <a:custGeom>
                <a:avLst/>
                <a:gdLst/>
                <a:ahLst/>
                <a:cxnLst/>
                <a:rect l="l" t="t" r="r" b="b"/>
                <a:pathLst>
                  <a:path w="17396" h="17396" fill="none" extrusionOk="0">
                    <a:moveTo>
                      <a:pt x="8698" y="1"/>
                    </a:moveTo>
                    <a:cubicBezTo>
                      <a:pt x="13503" y="1"/>
                      <a:pt x="17395" y="3893"/>
                      <a:pt x="17395" y="8698"/>
                    </a:cubicBezTo>
                    <a:cubicBezTo>
                      <a:pt x="17395" y="13496"/>
                      <a:pt x="13503" y="17396"/>
                      <a:pt x="8698" y="17396"/>
                    </a:cubicBezTo>
                    <a:cubicBezTo>
                      <a:pt x="3900" y="17396"/>
                      <a:pt x="1" y="13496"/>
                      <a:pt x="1" y="8698"/>
                    </a:cubicBezTo>
                    <a:cubicBezTo>
                      <a:pt x="1" y="3893"/>
                      <a:pt x="3900" y="1"/>
                      <a:pt x="869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8481362" y="452337"/>
                <a:ext cx="764065" cy="762212"/>
              </a:xfrm>
              <a:custGeom>
                <a:avLst/>
                <a:gdLst/>
                <a:ahLst/>
                <a:cxnLst/>
                <a:rect l="l" t="t" r="r" b="b"/>
                <a:pathLst>
                  <a:path w="11960" h="11931" fill="none" extrusionOk="0">
                    <a:moveTo>
                      <a:pt x="5980" y="1"/>
                    </a:moveTo>
                    <a:cubicBezTo>
                      <a:pt x="9271" y="1"/>
                      <a:pt x="11960" y="2653"/>
                      <a:pt x="11960" y="5980"/>
                    </a:cubicBezTo>
                    <a:cubicBezTo>
                      <a:pt x="11960" y="9271"/>
                      <a:pt x="9271" y="11931"/>
                      <a:pt x="5980" y="11931"/>
                    </a:cubicBezTo>
                    <a:cubicBezTo>
                      <a:pt x="2690" y="11931"/>
                      <a:pt x="1" y="9271"/>
                      <a:pt x="1" y="5980"/>
                    </a:cubicBezTo>
                    <a:cubicBezTo>
                      <a:pt x="1" y="2653"/>
                      <a:pt x="2690" y="1"/>
                      <a:pt x="59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2135550" y="1857350"/>
            <a:ext cx="4872900" cy="12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9"/>
          <p:cNvSpPr txBox="1">
            <a:spLocks noGrp="1"/>
          </p:cNvSpPr>
          <p:nvPr>
            <p:ph type="subTitle" idx="1"/>
          </p:nvPr>
        </p:nvSpPr>
        <p:spPr>
          <a:xfrm>
            <a:off x="2135550" y="3106975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anken Grotesk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anken Grotesk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anken Grotesk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anken Grotesk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anken Grotesk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anken Grotesk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anken Grotesk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anken Grotesk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209" name="Google Shape;209;p9"/>
          <p:cNvSpPr/>
          <p:nvPr/>
        </p:nvSpPr>
        <p:spPr>
          <a:xfrm>
            <a:off x="9336712" y="713511"/>
            <a:ext cx="40056" cy="440880"/>
          </a:xfrm>
          <a:custGeom>
            <a:avLst/>
            <a:gdLst/>
            <a:ahLst/>
            <a:cxnLst/>
            <a:rect l="l" t="t" r="r" b="b"/>
            <a:pathLst>
              <a:path w="1146" h="12620" extrusionOk="0">
                <a:moveTo>
                  <a:pt x="573" y="1"/>
                </a:moveTo>
                <a:cubicBezTo>
                  <a:pt x="240" y="1"/>
                  <a:pt x="1" y="240"/>
                  <a:pt x="1" y="573"/>
                </a:cubicBezTo>
                <a:lnTo>
                  <a:pt x="1" y="12046"/>
                </a:lnTo>
                <a:cubicBezTo>
                  <a:pt x="1" y="12351"/>
                  <a:pt x="240" y="12619"/>
                  <a:pt x="573" y="12619"/>
                </a:cubicBezTo>
                <a:cubicBezTo>
                  <a:pt x="878" y="12619"/>
                  <a:pt x="1146" y="12351"/>
                  <a:pt x="1146" y="12046"/>
                </a:cubicBezTo>
                <a:lnTo>
                  <a:pt x="1146" y="573"/>
                </a:lnTo>
                <a:cubicBezTo>
                  <a:pt x="1146" y="240"/>
                  <a:pt x="878" y="1"/>
                  <a:pt x="5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" name="Google Shape;210;p9"/>
          <p:cNvGrpSpPr/>
          <p:nvPr/>
        </p:nvGrpSpPr>
        <p:grpSpPr>
          <a:xfrm>
            <a:off x="-2757425" y="-2776080"/>
            <a:ext cx="12134200" cy="9442910"/>
            <a:chOff x="-2757425" y="-2776080"/>
            <a:chExt cx="12134200" cy="9442910"/>
          </a:xfrm>
        </p:grpSpPr>
        <p:grpSp>
          <p:nvGrpSpPr>
            <p:cNvPr id="211" name="Google Shape;211;p9"/>
            <p:cNvGrpSpPr/>
            <p:nvPr/>
          </p:nvGrpSpPr>
          <p:grpSpPr>
            <a:xfrm rot="-5400000" flipH="1">
              <a:off x="-1755963" y="657655"/>
              <a:ext cx="4791669" cy="923822"/>
              <a:chOff x="-78438" y="3775205"/>
              <a:chExt cx="4791669" cy="923822"/>
            </a:xfrm>
          </p:grpSpPr>
          <p:cxnSp>
            <p:nvCxnSpPr>
              <p:cNvPr id="212" name="Google Shape;212;p9"/>
              <p:cNvCxnSpPr/>
              <p:nvPr/>
            </p:nvCxnSpPr>
            <p:spPr>
              <a:xfrm>
                <a:off x="1857762" y="2762827"/>
                <a:ext cx="0" cy="387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9"/>
              <p:cNvCxnSpPr/>
              <p:nvPr/>
            </p:nvCxnSpPr>
            <p:spPr>
              <a:xfrm rot="-5400000">
                <a:off x="3789591" y="3940627"/>
                <a:ext cx="764100" cy="75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14" name="Google Shape;214;p9"/>
              <p:cNvSpPr/>
              <p:nvPr/>
            </p:nvSpPr>
            <p:spPr>
              <a:xfrm>
                <a:off x="4519806" y="3775205"/>
                <a:ext cx="193425" cy="19135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719" fill="none" extrusionOk="0">
                    <a:moveTo>
                      <a:pt x="2748" y="1363"/>
                    </a:moveTo>
                    <a:cubicBezTo>
                      <a:pt x="2748" y="2117"/>
                      <a:pt x="2117" y="2718"/>
                      <a:pt x="1392" y="2718"/>
                    </a:cubicBezTo>
                    <a:cubicBezTo>
                      <a:pt x="638" y="2718"/>
                      <a:pt x="1" y="2117"/>
                      <a:pt x="1" y="1363"/>
                    </a:cubicBezTo>
                    <a:cubicBezTo>
                      <a:pt x="1" y="609"/>
                      <a:pt x="638" y="0"/>
                      <a:pt x="1392" y="0"/>
                    </a:cubicBezTo>
                    <a:cubicBezTo>
                      <a:pt x="2117" y="0"/>
                      <a:pt x="2748" y="609"/>
                      <a:pt x="2748" y="1363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" name="Google Shape;215;p9"/>
            <p:cNvGrpSpPr/>
            <p:nvPr/>
          </p:nvGrpSpPr>
          <p:grpSpPr>
            <a:xfrm rot="10800000">
              <a:off x="8695559" y="3306345"/>
              <a:ext cx="681217" cy="3360485"/>
              <a:chOff x="1337800" y="-2525590"/>
              <a:chExt cx="1498167" cy="7390555"/>
            </a:xfrm>
          </p:grpSpPr>
          <p:cxnSp>
            <p:nvCxnSpPr>
              <p:cNvPr id="216" name="Google Shape;216;p9"/>
              <p:cNvCxnSpPr/>
              <p:nvPr/>
            </p:nvCxnSpPr>
            <p:spPr>
              <a:xfrm rot="10800000">
                <a:off x="1337800" y="-2525590"/>
                <a:ext cx="0" cy="587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9"/>
              <p:cNvCxnSpPr/>
              <p:nvPr/>
            </p:nvCxnSpPr>
            <p:spPr>
              <a:xfrm>
                <a:off x="1337800" y="3347125"/>
                <a:ext cx="1158600" cy="1141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18" name="Google Shape;218;p9"/>
              <p:cNvSpPr/>
              <p:nvPr/>
            </p:nvSpPr>
            <p:spPr>
              <a:xfrm rot="5400000">
                <a:off x="2412855" y="4441854"/>
                <a:ext cx="425397" cy="420826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719" fill="none" extrusionOk="0">
                    <a:moveTo>
                      <a:pt x="2748" y="1363"/>
                    </a:moveTo>
                    <a:cubicBezTo>
                      <a:pt x="2748" y="2117"/>
                      <a:pt x="2117" y="2718"/>
                      <a:pt x="1392" y="2718"/>
                    </a:cubicBezTo>
                    <a:cubicBezTo>
                      <a:pt x="638" y="2718"/>
                      <a:pt x="1" y="2117"/>
                      <a:pt x="1" y="1363"/>
                    </a:cubicBezTo>
                    <a:cubicBezTo>
                      <a:pt x="1" y="609"/>
                      <a:pt x="638" y="0"/>
                      <a:pt x="1392" y="0"/>
                    </a:cubicBezTo>
                    <a:cubicBezTo>
                      <a:pt x="2117" y="0"/>
                      <a:pt x="2748" y="609"/>
                      <a:pt x="2748" y="1363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9"/>
            <p:cNvGrpSpPr/>
            <p:nvPr/>
          </p:nvGrpSpPr>
          <p:grpSpPr>
            <a:xfrm>
              <a:off x="146409" y="-2776080"/>
              <a:ext cx="681217" cy="3360485"/>
              <a:chOff x="1337800" y="-2525590"/>
              <a:chExt cx="1498167" cy="7390555"/>
            </a:xfrm>
          </p:grpSpPr>
          <p:cxnSp>
            <p:nvCxnSpPr>
              <p:cNvPr id="220" name="Google Shape;220;p9"/>
              <p:cNvCxnSpPr/>
              <p:nvPr/>
            </p:nvCxnSpPr>
            <p:spPr>
              <a:xfrm rot="10800000">
                <a:off x="1337800" y="-2525590"/>
                <a:ext cx="0" cy="587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9"/>
              <p:cNvCxnSpPr/>
              <p:nvPr/>
            </p:nvCxnSpPr>
            <p:spPr>
              <a:xfrm>
                <a:off x="1337800" y="3347125"/>
                <a:ext cx="1158600" cy="1141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22" name="Google Shape;222;p9"/>
              <p:cNvSpPr/>
              <p:nvPr/>
            </p:nvSpPr>
            <p:spPr>
              <a:xfrm rot="5400000">
                <a:off x="2412855" y="4441854"/>
                <a:ext cx="425397" cy="420826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719" fill="none" extrusionOk="0">
                    <a:moveTo>
                      <a:pt x="2748" y="1363"/>
                    </a:moveTo>
                    <a:cubicBezTo>
                      <a:pt x="2748" y="2117"/>
                      <a:pt x="2117" y="2718"/>
                      <a:pt x="1392" y="2718"/>
                    </a:cubicBezTo>
                    <a:cubicBezTo>
                      <a:pt x="638" y="2718"/>
                      <a:pt x="1" y="2117"/>
                      <a:pt x="1" y="1363"/>
                    </a:cubicBezTo>
                    <a:cubicBezTo>
                      <a:pt x="1" y="609"/>
                      <a:pt x="638" y="0"/>
                      <a:pt x="1392" y="0"/>
                    </a:cubicBezTo>
                    <a:cubicBezTo>
                      <a:pt x="2117" y="0"/>
                      <a:pt x="2748" y="609"/>
                      <a:pt x="2748" y="1363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2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9"/>
            <p:cNvGrpSpPr/>
            <p:nvPr/>
          </p:nvGrpSpPr>
          <p:grpSpPr>
            <a:xfrm>
              <a:off x="-2757425" y="811862"/>
              <a:ext cx="3859204" cy="615399"/>
              <a:chOff x="-6675" y="307100"/>
              <a:chExt cx="9140700" cy="4634025"/>
            </a:xfrm>
          </p:grpSpPr>
          <p:cxnSp>
            <p:nvCxnSpPr>
              <p:cNvPr id="224" name="Google Shape;224;p9"/>
              <p:cNvCxnSpPr/>
              <p:nvPr/>
            </p:nvCxnSpPr>
            <p:spPr>
              <a:xfrm>
                <a:off x="-6675" y="307100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9"/>
              <p:cNvCxnSpPr/>
              <p:nvPr/>
            </p:nvCxnSpPr>
            <p:spPr>
              <a:xfrm>
                <a:off x="-6675" y="1336883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9"/>
              <p:cNvCxnSpPr/>
              <p:nvPr/>
            </p:nvCxnSpPr>
            <p:spPr>
              <a:xfrm>
                <a:off x="-6675" y="821992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9"/>
              <p:cNvCxnSpPr/>
              <p:nvPr/>
            </p:nvCxnSpPr>
            <p:spPr>
              <a:xfrm>
                <a:off x="-6675" y="1851775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9"/>
              <p:cNvCxnSpPr/>
              <p:nvPr/>
            </p:nvCxnSpPr>
            <p:spPr>
              <a:xfrm>
                <a:off x="-6675" y="2366667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9"/>
              <p:cNvCxnSpPr/>
              <p:nvPr/>
            </p:nvCxnSpPr>
            <p:spPr>
              <a:xfrm>
                <a:off x="-6675" y="2881558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9"/>
              <p:cNvCxnSpPr/>
              <p:nvPr/>
            </p:nvCxnSpPr>
            <p:spPr>
              <a:xfrm>
                <a:off x="-6675" y="3396450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9"/>
              <p:cNvCxnSpPr/>
              <p:nvPr/>
            </p:nvCxnSpPr>
            <p:spPr>
              <a:xfrm>
                <a:off x="-6675" y="3911342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9"/>
              <p:cNvCxnSpPr/>
              <p:nvPr/>
            </p:nvCxnSpPr>
            <p:spPr>
              <a:xfrm>
                <a:off x="-6675" y="4426233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9"/>
              <p:cNvCxnSpPr/>
              <p:nvPr/>
            </p:nvCxnSpPr>
            <p:spPr>
              <a:xfrm>
                <a:off x="-6675" y="4941125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34" name="Google Shape;234;p9"/>
            <p:cNvSpPr/>
            <p:nvPr/>
          </p:nvSpPr>
          <p:spPr>
            <a:xfrm rot="5400000">
              <a:off x="5637675" y="2986700"/>
              <a:ext cx="6471825" cy="764225"/>
            </a:xfrm>
            <a:custGeom>
              <a:avLst/>
              <a:gdLst/>
              <a:ahLst/>
              <a:cxnLst/>
              <a:rect l="l" t="t" r="r" b="b"/>
              <a:pathLst>
                <a:path w="258873" h="30569" extrusionOk="0">
                  <a:moveTo>
                    <a:pt x="0" y="0"/>
                  </a:moveTo>
                  <a:lnTo>
                    <a:pt x="76910" y="0"/>
                  </a:lnTo>
                  <a:lnTo>
                    <a:pt x="107480" y="30569"/>
                  </a:lnTo>
                  <a:lnTo>
                    <a:pt x="167406" y="30569"/>
                  </a:lnTo>
                  <a:lnTo>
                    <a:pt x="176418" y="14960"/>
                  </a:lnTo>
                  <a:lnTo>
                    <a:pt x="258873" y="14960"/>
                  </a:lnTo>
                  <a:lnTo>
                    <a:pt x="258873" y="1091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35" name="Google Shape;235;p9"/>
          <p:cNvGrpSpPr/>
          <p:nvPr/>
        </p:nvGrpSpPr>
        <p:grpSpPr>
          <a:xfrm>
            <a:off x="-157525" y="1684573"/>
            <a:ext cx="8689055" cy="440880"/>
            <a:chOff x="-157525" y="1684573"/>
            <a:chExt cx="8689055" cy="440880"/>
          </a:xfrm>
        </p:grpSpPr>
        <p:sp>
          <p:nvSpPr>
            <p:cNvPr id="236" name="Google Shape;236;p9"/>
            <p:cNvSpPr/>
            <p:nvPr/>
          </p:nvSpPr>
          <p:spPr>
            <a:xfrm>
              <a:off x="8491475" y="1684573"/>
              <a:ext cx="40056" cy="440880"/>
            </a:xfrm>
            <a:custGeom>
              <a:avLst/>
              <a:gdLst/>
              <a:ahLst/>
              <a:cxnLst/>
              <a:rect l="l" t="t" r="r" b="b"/>
              <a:pathLst>
                <a:path w="1146" h="12620" extrusionOk="0">
                  <a:moveTo>
                    <a:pt x="573" y="1"/>
                  </a:moveTo>
                  <a:cubicBezTo>
                    <a:pt x="240" y="1"/>
                    <a:pt x="1" y="240"/>
                    <a:pt x="1" y="573"/>
                  </a:cubicBezTo>
                  <a:lnTo>
                    <a:pt x="1" y="12046"/>
                  </a:lnTo>
                  <a:cubicBezTo>
                    <a:pt x="1" y="12351"/>
                    <a:pt x="240" y="12619"/>
                    <a:pt x="573" y="12619"/>
                  </a:cubicBezTo>
                  <a:cubicBezTo>
                    <a:pt x="878" y="12619"/>
                    <a:pt x="1146" y="12351"/>
                    <a:pt x="1146" y="12046"/>
                  </a:cubicBezTo>
                  <a:lnTo>
                    <a:pt x="1146" y="573"/>
                  </a:lnTo>
                  <a:cubicBezTo>
                    <a:pt x="1146" y="240"/>
                    <a:pt x="878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 rot="-5400000">
              <a:off x="42887" y="1724936"/>
              <a:ext cx="40056" cy="440880"/>
            </a:xfrm>
            <a:custGeom>
              <a:avLst/>
              <a:gdLst/>
              <a:ahLst/>
              <a:cxnLst/>
              <a:rect l="l" t="t" r="r" b="b"/>
              <a:pathLst>
                <a:path w="1146" h="12620" extrusionOk="0">
                  <a:moveTo>
                    <a:pt x="573" y="1"/>
                  </a:moveTo>
                  <a:cubicBezTo>
                    <a:pt x="240" y="1"/>
                    <a:pt x="1" y="240"/>
                    <a:pt x="1" y="573"/>
                  </a:cubicBezTo>
                  <a:lnTo>
                    <a:pt x="1" y="12046"/>
                  </a:lnTo>
                  <a:cubicBezTo>
                    <a:pt x="1" y="12351"/>
                    <a:pt x="240" y="12619"/>
                    <a:pt x="573" y="12619"/>
                  </a:cubicBezTo>
                  <a:cubicBezTo>
                    <a:pt x="878" y="12619"/>
                    <a:pt x="1146" y="12351"/>
                    <a:pt x="1146" y="12046"/>
                  </a:cubicBezTo>
                  <a:lnTo>
                    <a:pt x="1146" y="573"/>
                  </a:lnTo>
                  <a:cubicBezTo>
                    <a:pt x="1146" y="240"/>
                    <a:pt x="878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9"/>
          <p:cNvGrpSpPr/>
          <p:nvPr/>
        </p:nvGrpSpPr>
        <p:grpSpPr>
          <a:xfrm>
            <a:off x="-350826" y="649496"/>
            <a:ext cx="9280380" cy="5170923"/>
            <a:chOff x="-350826" y="649496"/>
            <a:chExt cx="9280380" cy="5170923"/>
          </a:xfrm>
        </p:grpSpPr>
        <p:grpSp>
          <p:nvGrpSpPr>
            <p:cNvPr id="239" name="Google Shape;239;p9"/>
            <p:cNvGrpSpPr/>
            <p:nvPr/>
          </p:nvGrpSpPr>
          <p:grpSpPr>
            <a:xfrm>
              <a:off x="-350826" y="649496"/>
              <a:ext cx="9280380" cy="1759405"/>
              <a:chOff x="-350826" y="649496"/>
              <a:chExt cx="9280380" cy="1759405"/>
            </a:xfrm>
          </p:grpSpPr>
          <p:sp>
            <p:nvSpPr>
              <p:cNvPr id="240" name="Google Shape;240;p9"/>
              <p:cNvSpPr/>
              <p:nvPr/>
            </p:nvSpPr>
            <p:spPr>
              <a:xfrm rot="10800000">
                <a:off x="8886438" y="1209591"/>
                <a:ext cx="43116" cy="47499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07" fill="none" extrusionOk="0">
                    <a:moveTo>
                      <a:pt x="391" y="8307"/>
                    </a:moveTo>
                    <a:lnTo>
                      <a:pt x="391" y="8307"/>
                    </a:lnTo>
                    <a:cubicBezTo>
                      <a:pt x="181" y="8307"/>
                      <a:pt x="0" y="8155"/>
                      <a:pt x="0" y="7944"/>
                    </a:cubicBezTo>
                    <a:lnTo>
                      <a:pt x="0" y="363"/>
                    </a:lnTo>
                    <a:cubicBezTo>
                      <a:pt x="0" y="182"/>
                      <a:pt x="181" y="1"/>
                      <a:pt x="391" y="1"/>
                    </a:cubicBezTo>
                    <a:lnTo>
                      <a:pt x="391" y="1"/>
                    </a:lnTo>
                    <a:cubicBezTo>
                      <a:pt x="573" y="1"/>
                      <a:pt x="754" y="182"/>
                      <a:pt x="754" y="363"/>
                    </a:cubicBezTo>
                    <a:lnTo>
                      <a:pt x="754" y="7944"/>
                    </a:lnTo>
                    <a:cubicBezTo>
                      <a:pt x="754" y="8155"/>
                      <a:pt x="573" y="8307"/>
                      <a:pt x="391" y="83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9"/>
              <p:cNvSpPr/>
              <p:nvPr/>
            </p:nvSpPr>
            <p:spPr>
              <a:xfrm rot="10800000">
                <a:off x="8695083" y="649496"/>
                <a:ext cx="75100" cy="827502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07" fill="none" extrusionOk="0">
                    <a:moveTo>
                      <a:pt x="391" y="8307"/>
                    </a:moveTo>
                    <a:lnTo>
                      <a:pt x="391" y="8307"/>
                    </a:lnTo>
                    <a:cubicBezTo>
                      <a:pt x="181" y="8307"/>
                      <a:pt x="0" y="8155"/>
                      <a:pt x="0" y="7944"/>
                    </a:cubicBezTo>
                    <a:lnTo>
                      <a:pt x="0" y="363"/>
                    </a:lnTo>
                    <a:cubicBezTo>
                      <a:pt x="0" y="182"/>
                      <a:pt x="181" y="1"/>
                      <a:pt x="391" y="1"/>
                    </a:cubicBezTo>
                    <a:lnTo>
                      <a:pt x="391" y="1"/>
                    </a:lnTo>
                    <a:cubicBezTo>
                      <a:pt x="573" y="1"/>
                      <a:pt x="754" y="182"/>
                      <a:pt x="754" y="363"/>
                    </a:cubicBezTo>
                    <a:lnTo>
                      <a:pt x="754" y="7944"/>
                    </a:lnTo>
                    <a:cubicBezTo>
                      <a:pt x="754" y="8155"/>
                      <a:pt x="573" y="8307"/>
                      <a:pt x="391" y="83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9"/>
              <p:cNvSpPr/>
              <p:nvPr/>
            </p:nvSpPr>
            <p:spPr>
              <a:xfrm rot="5400000">
                <a:off x="425209" y="1958491"/>
                <a:ext cx="43116" cy="47499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07" fill="none" extrusionOk="0">
                    <a:moveTo>
                      <a:pt x="391" y="8307"/>
                    </a:moveTo>
                    <a:lnTo>
                      <a:pt x="391" y="8307"/>
                    </a:lnTo>
                    <a:cubicBezTo>
                      <a:pt x="181" y="8307"/>
                      <a:pt x="0" y="8155"/>
                      <a:pt x="0" y="7944"/>
                    </a:cubicBezTo>
                    <a:lnTo>
                      <a:pt x="0" y="363"/>
                    </a:lnTo>
                    <a:cubicBezTo>
                      <a:pt x="0" y="182"/>
                      <a:pt x="181" y="1"/>
                      <a:pt x="391" y="1"/>
                    </a:cubicBezTo>
                    <a:lnTo>
                      <a:pt x="391" y="1"/>
                    </a:lnTo>
                    <a:cubicBezTo>
                      <a:pt x="573" y="1"/>
                      <a:pt x="754" y="182"/>
                      <a:pt x="754" y="363"/>
                    </a:cubicBezTo>
                    <a:lnTo>
                      <a:pt x="754" y="7944"/>
                    </a:lnTo>
                    <a:cubicBezTo>
                      <a:pt x="754" y="8155"/>
                      <a:pt x="573" y="8307"/>
                      <a:pt x="391" y="83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9"/>
              <p:cNvSpPr/>
              <p:nvPr/>
            </p:nvSpPr>
            <p:spPr>
              <a:xfrm rot="5400000">
                <a:off x="25375" y="1957600"/>
                <a:ext cx="75100" cy="827502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07" fill="none" extrusionOk="0">
                    <a:moveTo>
                      <a:pt x="391" y="8307"/>
                    </a:moveTo>
                    <a:lnTo>
                      <a:pt x="391" y="8307"/>
                    </a:lnTo>
                    <a:cubicBezTo>
                      <a:pt x="181" y="8307"/>
                      <a:pt x="0" y="8155"/>
                      <a:pt x="0" y="7944"/>
                    </a:cubicBezTo>
                    <a:lnTo>
                      <a:pt x="0" y="363"/>
                    </a:lnTo>
                    <a:cubicBezTo>
                      <a:pt x="0" y="182"/>
                      <a:pt x="181" y="1"/>
                      <a:pt x="391" y="1"/>
                    </a:cubicBezTo>
                    <a:lnTo>
                      <a:pt x="391" y="1"/>
                    </a:lnTo>
                    <a:cubicBezTo>
                      <a:pt x="573" y="1"/>
                      <a:pt x="754" y="182"/>
                      <a:pt x="754" y="363"/>
                    </a:cubicBezTo>
                    <a:lnTo>
                      <a:pt x="754" y="7944"/>
                    </a:lnTo>
                    <a:cubicBezTo>
                      <a:pt x="754" y="8155"/>
                      <a:pt x="573" y="8307"/>
                      <a:pt x="391" y="83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" name="Google Shape;244;p9"/>
            <p:cNvGrpSpPr/>
            <p:nvPr/>
          </p:nvGrpSpPr>
          <p:grpSpPr>
            <a:xfrm>
              <a:off x="7280000" y="4709075"/>
              <a:ext cx="1111343" cy="1111343"/>
              <a:chOff x="8307725" y="278700"/>
              <a:chExt cx="1111343" cy="1111343"/>
            </a:xfrm>
          </p:grpSpPr>
          <p:sp>
            <p:nvSpPr>
              <p:cNvPr id="245" name="Google Shape;245;p9"/>
              <p:cNvSpPr/>
              <p:nvPr/>
            </p:nvSpPr>
            <p:spPr>
              <a:xfrm>
                <a:off x="8307725" y="278700"/>
                <a:ext cx="1111343" cy="1111343"/>
              </a:xfrm>
              <a:custGeom>
                <a:avLst/>
                <a:gdLst/>
                <a:ahLst/>
                <a:cxnLst/>
                <a:rect l="l" t="t" r="r" b="b"/>
                <a:pathLst>
                  <a:path w="17396" h="17396" fill="none" extrusionOk="0">
                    <a:moveTo>
                      <a:pt x="8698" y="1"/>
                    </a:moveTo>
                    <a:cubicBezTo>
                      <a:pt x="13503" y="1"/>
                      <a:pt x="17395" y="3893"/>
                      <a:pt x="17395" y="8698"/>
                    </a:cubicBezTo>
                    <a:cubicBezTo>
                      <a:pt x="17395" y="13496"/>
                      <a:pt x="13503" y="17396"/>
                      <a:pt x="8698" y="17396"/>
                    </a:cubicBezTo>
                    <a:cubicBezTo>
                      <a:pt x="3900" y="17396"/>
                      <a:pt x="1" y="13496"/>
                      <a:pt x="1" y="8698"/>
                    </a:cubicBezTo>
                    <a:cubicBezTo>
                      <a:pt x="1" y="3893"/>
                      <a:pt x="3900" y="1"/>
                      <a:pt x="869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9"/>
              <p:cNvSpPr/>
              <p:nvPr/>
            </p:nvSpPr>
            <p:spPr>
              <a:xfrm>
                <a:off x="8481362" y="452337"/>
                <a:ext cx="764065" cy="762212"/>
              </a:xfrm>
              <a:custGeom>
                <a:avLst/>
                <a:gdLst/>
                <a:ahLst/>
                <a:cxnLst/>
                <a:rect l="l" t="t" r="r" b="b"/>
                <a:pathLst>
                  <a:path w="11960" h="11931" fill="none" extrusionOk="0">
                    <a:moveTo>
                      <a:pt x="5980" y="1"/>
                    </a:moveTo>
                    <a:cubicBezTo>
                      <a:pt x="9271" y="1"/>
                      <a:pt x="11960" y="2653"/>
                      <a:pt x="11960" y="5980"/>
                    </a:cubicBezTo>
                    <a:cubicBezTo>
                      <a:pt x="11960" y="9271"/>
                      <a:pt x="9271" y="11931"/>
                      <a:pt x="5980" y="11931"/>
                    </a:cubicBezTo>
                    <a:cubicBezTo>
                      <a:pt x="2690" y="11931"/>
                      <a:pt x="1" y="9271"/>
                      <a:pt x="1" y="5980"/>
                    </a:cubicBezTo>
                    <a:cubicBezTo>
                      <a:pt x="1" y="2653"/>
                      <a:pt x="2690" y="1"/>
                      <a:pt x="59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49" name="Google Shape;249;p10"/>
          <p:cNvGrpSpPr/>
          <p:nvPr/>
        </p:nvGrpSpPr>
        <p:grpSpPr>
          <a:xfrm>
            <a:off x="-2466243" y="-2869459"/>
            <a:ext cx="11395878" cy="4597207"/>
            <a:chOff x="-2466243" y="-2869459"/>
            <a:chExt cx="11395878" cy="4597207"/>
          </a:xfrm>
        </p:grpSpPr>
        <p:grpSp>
          <p:nvGrpSpPr>
            <p:cNvPr id="250" name="Google Shape;250;p10"/>
            <p:cNvGrpSpPr/>
            <p:nvPr/>
          </p:nvGrpSpPr>
          <p:grpSpPr>
            <a:xfrm>
              <a:off x="-2466243" y="364624"/>
              <a:ext cx="4486819" cy="625122"/>
              <a:chOff x="-78438" y="4073905"/>
              <a:chExt cx="4486819" cy="625122"/>
            </a:xfrm>
          </p:grpSpPr>
          <p:cxnSp>
            <p:nvCxnSpPr>
              <p:cNvPr id="251" name="Google Shape;251;p10"/>
              <p:cNvCxnSpPr/>
              <p:nvPr/>
            </p:nvCxnSpPr>
            <p:spPr>
              <a:xfrm>
                <a:off x="1857762" y="2762827"/>
                <a:ext cx="0" cy="387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10"/>
              <p:cNvCxnSpPr/>
              <p:nvPr/>
            </p:nvCxnSpPr>
            <p:spPr>
              <a:xfrm rot="-5400000">
                <a:off x="3788541" y="4241677"/>
                <a:ext cx="464100" cy="45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53" name="Google Shape;253;p10"/>
              <p:cNvSpPr/>
              <p:nvPr/>
            </p:nvSpPr>
            <p:spPr>
              <a:xfrm>
                <a:off x="4214956" y="4073905"/>
                <a:ext cx="193425" cy="19135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719" fill="none" extrusionOk="0">
                    <a:moveTo>
                      <a:pt x="2748" y="1363"/>
                    </a:moveTo>
                    <a:cubicBezTo>
                      <a:pt x="2748" y="2117"/>
                      <a:pt x="2117" y="2718"/>
                      <a:pt x="1392" y="2718"/>
                    </a:cubicBezTo>
                    <a:cubicBezTo>
                      <a:pt x="638" y="2718"/>
                      <a:pt x="1" y="2117"/>
                      <a:pt x="1" y="1363"/>
                    </a:cubicBezTo>
                    <a:cubicBezTo>
                      <a:pt x="1" y="609"/>
                      <a:pt x="638" y="0"/>
                      <a:pt x="1392" y="0"/>
                    </a:cubicBezTo>
                    <a:cubicBezTo>
                      <a:pt x="2117" y="0"/>
                      <a:pt x="2748" y="609"/>
                      <a:pt x="2748" y="1363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0"/>
            <p:cNvGrpSpPr/>
            <p:nvPr/>
          </p:nvGrpSpPr>
          <p:grpSpPr>
            <a:xfrm rot="5400000" flipH="1">
              <a:off x="-1083007" y="-1247557"/>
              <a:ext cx="3859204" cy="615399"/>
              <a:chOff x="-6675" y="307100"/>
              <a:chExt cx="9140700" cy="4634025"/>
            </a:xfrm>
          </p:grpSpPr>
          <p:cxnSp>
            <p:nvCxnSpPr>
              <p:cNvPr id="255" name="Google Shape;255;p10"/>
              <p:cNvCxnSpPr/>
              <p:nvPr/>
            </p:nvCxnSpPr>
            <p:spPr>
              <a:xfrm>
                <a:off x="-6675" y="307100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10"/>
              <p:cNvCxnSpPr/>
              <p:nvPr/>
            </p:nvCxnSpPr>
            <p:spPr>
              <a:xfrm>
                <a:off x="-6675" y="1336883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10"/>
              <p:cNvCxnSpPr/>
              <p:nvPr/>
            </p:nvCxnSpPr>
            <p:spPr>
              <a:xfrm>
                <a:off x="-6675" y="821992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10"/>
              <p:cNvCxnSpPr/>
              <p:nvPr/>
            </p:nvCxnSpPr>
            <p:spPr>
              <a:xfrm>
                <a:off x="-6675" y="1851775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10"/>
              <p:cNvCxnSpPr/>
              <p:nvPr/>
            </p:nvCxnSpPr>
            <p:spPr>
              <a:xfrm>
                <a:off x="-6675" y="2366667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10"/>
              <p:cNvCxnSpPr/>
              <p:nvPr/>
            </p:nvCxnSpPr>
            <p:spPr>
              <a:xfrm>
                <a:off x="-6675" y="2881558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10"/>
              <p:cNvCxnSpPr/>
              <p:nvPr/>
            </p:nvCxnSpPr>
            <p:spPr>
              <a:xfrm>
                <a:off x="-6675" y="3396450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10"/>
              <p:cNvCxnSpPr/>
              <p:nvPr/>
            </p:nvCxnSpPr>
            <p:spPr>
              <a:xfrm>
                <a:off x="-6675" y="3911342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10"/>
              <p:cNvCxnSpPr/>
              <p:nvPr/>
            </p:nvCxnSpPr>
            <p:spPr>
              <a:xfrm>
                <a:off x="-6675" y="4426233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10"/>
              <p:cNvCxnSpPr/>
              <p:nvPr/>
            </p:nvCxnSpPr>
            <p:spPr>
              <a:xfrm>
                <a:off x="-6675" y="4941125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5" name="Google Shape;265;p10"/>
            <p:cNvGrpSpPr/>
            <p:nvPr/>
          </p:nvGrpSpPr>
          <p:grpSpPr>
            <a:xfrm>
              <a:off x="8248398" y="-1632737"/>
              <a:ext cx="681237" cy="3360485"/>
              <a:chOff x="8248398" y="-1632737"/>
              <a:chExt cx="681237" cy="3360485"/>
            </a:xfrm>
          </p:grpSpPr>
          <p:grpSp>
            <p:nvGrpSpPr>
              <p:cNvPr id="266" name="Google Shape;266;p10"/>
              <p:cNvGrpSpPr/>
              <p:nvPr/>
            </p:nvGrpSpPr>
            <p:grpSpPr>
              <a:xfrm flipH="1">
                <a:off x="8248398" y="-1632737"/>
                <a:ext cx="681217" cy="3360485"/>
                <a:chOff x="1337800" y="-2525590"/>
                <a:chExt cx="1498167" cy="7390555"/>
              </a:xfrm>
            </p:grpSpPr>
            <p:cxnSp>
              <p:nvCxnSpPr>
                <p:cNvPr id="267" name="Google Shape;267;p10"/>
                <p:cNvCxnSpPr/>
                <p:nvPr/>
              </p:nvCxnSpPr>
              <p:spPr>
                <a:xfrm rot="10800000">
                  <a:off x="1337800" y="-2525590"/>
                  <a:ext cx="0" cy="5870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8" name="Google Shape;268;p10"/>
                <p:cNvCxnSpPr/>
                <p:nvPr/>
              </p:nvCxnSpPr>
              <p:spPr>
                <a:xfrm>
                  <a:off x="1337800" y="3347125"/>
                  <a:ext cx="1158600" cy="1141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269" name="Google Shape;269;p10"/>
                <p:cNvSpPr/>
                <p:nvPr/>
              </p:nvSpPr>
              <p:spPr>
                <a:xfrm rot="5400000">
                  <a:off x="2412855" y="4441854"/>
                  <a:ext cx="425397" cy="42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8" h="2719" fill="none" extrusionOk="0">
                      <a:moveTo>
                        <a:pt x="2748" y="1363"/>
                      </a:moveTo>
                      <a:cubicBezTo>
                        <a:pt x="2748" y="2117"/>
                        <a:pt x="2117" y="2718"/>
                        <a:pt x="1392" y="2718"/>
                      </a:cubicBezTo>
                      <a:cubicBezTo>
                        <a:pt x="638" y="2718"/>
                        <a:pt x="1" y="2117"/>
                        <a:pt x="1" y="1363"/>
                      </a:cubicBezTo>
                      <a:cubicBezTo>
                        <a:pt x="1" y="609"/>
                        <a:pt x="638" y="0"/>
                        <a:pt x="1392" y="0"/>
                      </a:cubicBezTo>
                      <a:cubicBezTo>
                        <a:pt x="2117" y="0"/>
                        <a:pt x="2748" y="609"/>
                        <a:pt x="2748" y="136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accent2"/>
                  </a:solidFill>
                  <a:prstDash val="solid"/>
                  <a:miter lim="724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0" name="Google Shape;270;p10"/>
              <p:cNvGrpSpPr/>
              <p:nvPr/>
            </p:nvGrpSpPr>
            <p:grpSpPr>
              <a:xfrm>
                <a:off x="8436314" y="360846"/>
                <a:ext cx="493321" cy="357312"/>
                <a:chOff x="1722354" y="229144"/>
                <a:chExt cx="1748744" cy="1266614"/>
              </a:xfrm>
            </p:grpSpPr>
            <p:sp>
              <p:nvSpPr>
                <p:cNvPr id="271" name="Google Shape;271;p10"/>
                <p:cNvSpPr/>
                <p:nvPr/>
              </p:nvSpPr>
              <p:spPr>
                <a:xfrm rot="10800000">
                  <a:off x="2239107" y="792406"/>
                  <a:ext cx="1231990" cy="703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4" h="2777" fill="none" extrusionOk="0">
                      <a:moveTo>
                        <a:pt x="4863" y="2776"/>
                      </a:moveTo>
                      <a:lnTo>
                        <a:pt x="205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lt2"/>
                </a:solidFill>
                <a:ln w="95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10"/>
                <p:cNvSpPr/>
                <p:nvPr/>
              </p:nvSpPr>
              <p:spPr>
                <a:xfrm rot="10800000">
                  <a:off x="1722354" y="229144"/>
                  <a:ext cx="627506" cy="620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8" h="2719" fill="none" extrusionOk="0">
                      <a:moveTo>
                        <a:pt x="2748" y="1363"/>
                      </a:moveTo>
                      <a:cubicBezTo>
                        <a:pt x="2748" y="2117"/>
                        <a:pt x="2117" y="2718"/>
                        <a:pt x="1392" y="2718"/>
                      </a:cubicBezTo>
                      <a:cubicBezTo>
                        <a:pt x="638" y="2718"/>
                        <a:pt x="1" y="2117"/>
                        <a:pt x="1" y="1363"/>
                      </a:cubicBezTo>
                      <a:cubicBezTo>
                        <a:pt x="1" y="609"/>
                        <a:pt x="638" y="0"/>
                        <a:pt x="1392" y="0"/>
                      </a:cubicBezTo>
                      <a:cubicBezTo>
                        <a:pt x="2117" y="0"/>
                        <a:pt x="2748" y="609"/>
                        <a:pt x="2748" y="136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accent1"/>
                  </a:solidFill>
                  <a:prstDash val="solid"/>
                  <a:miter lim="724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73" name="Google Shape;273;p10"/>
          <p:cNvGrpSpPr/>
          <p:nvPr/>
        </p:nvGrpSpPr>
        <p:grpSpPr>
          <a:xfrm>
            <a:off x="-150883" y="1137478"/>
            <a:ext cx="9080518" cy="813868"/>
            <a:chOff x="-150883" y="1137478"/>
            <a:chExt cx="9080518" cy="813868"/>
          </a:xfrm>
        </p:grpSpPr>
        <p:sp>
          <p:nvSpPr>
            <p:cNvPr id="274" name="Google Shape;274;p10"/>
            <p:cNvSpPr/>
            <p:nvPr/>
          </p:nvSpPr>
          <p:spPr>
            <a:xfrm rot="5400000" flipH="1">
              <a:off x="49529" y="937066"/>
              <a:ext cx="40056" cy="440880"/>
            </a:xfrm>
            <a:custGeom>
              <a:avLst/>
              <a:gdLst/>
              <a:ahLst/>
              <a:cxnLst/>
              <a:rect l="l" t="t" r="r" b="b"/>
              <a:pathLst>
                <a:path w="1146" h="12620" extrusionOk="0">
                  <a:moveTo>
                    <a:pt x="573" y="1"/>
                  </a:moveTo>
                  <a:cubicBezTo>
                    <a:pt x="240" y="1"/>
                    <a:pt x="1" y="240"/>
                    <a:pt x="1" y="573"/>
                  </a:cubicBezTo>
                  <a:lnTo>
                    <a:pt x="1" y="12046"/>
                  </a:lnTo>
                  <a:cubicBezTo>
                    <a:pt x="1" y="12351"/>
                    <a:pt x="240" y="12619"/>
                    <a:pt x="573" y="12619"/>
                  </a:cubicBezTo>
                  <a:cubicBezTo>
                    <a:pt x="878" y="12619"/>
                    <a:pt x="1146" y="12351"/>
                    <a:pt x="1146" y="12046"/>
                  </a:cubicBezTo>
                  <a:lnTo>
                    <a:pt x="1146" y="573"/>
                  </a:lnTo>
                  <a:cubicBezTo>
                    <a:pt x="1146" y="240"/>
                    <a:pt x="878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 flipH="1">
              <a:off x="8889579" y="1510466"/>
              <a:ext cx="40056" cy="440880"/>
            </a:xfrm>
            <a:custGeom>
              <a:avLst/>
              <a:gdLst/>
              <a:ahLst/>
              <a:cxnLst/>
              <a:rect l="l" t="t" r="r" b="b"/>
              <a:pathLst>
                <a:path w="1146" h="12620" extrusionOk="0">
                  <a:moveTo>
                    <a:pt x="573" y="1"/>
                  </a:moveTo>
                  <a:cubicBezTo>
                    <a:pt x="240" y="1"/>
                    <a:pt x="1" y="240"/>
                    <a:pt x="1" y="573"/>
                  </a:cubicBezTo>
                  <a:lnTo>
                    <a:pt x="1" y="12046"/>
                  </a:lnTo>
                  <a:cubicBezTo>
                    <a:pt x="1" y="12351"/>
                    <a:pt x="240" y="12619"/>
                    <a:pt x="573" y="12619"/>
                  </a:cubicBezTo>
                  <a:cubicBezTo>
                    <a:pt x="878" y="12619"/>
                    <a:pt x="1146" y="12351"/>
                    <a:pt x="1146" y="12046"/>
                  </a:cubicBezTo>
                  <a:lnTo>
                    <a:pt x="1146" y="573"/>
                  </a:lnTo>
                  <a:cubicBezTo>
                    <a:pt x="1146" y="240"/>
                    <a:pt x="878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0"/>
          <p:cNvGrpSpPr/>
          <p:nvPr/>
        </p:nvGrpSpPr>
        <p:grpSpPr>
          <a:xfrm>
            <a:off x="-201760" y="1366772"/>
            <a:ext cx="9923304" cy="3117922"/>
            <a:chOff x="-201760" y="1366772"/>
            <a:chExt cx="9923304" cy="3117922"/>
          </a:xfrm>
        </p:grpSpPr>
        <p:grpSp>
          <p:nvGrpSpPr>
            <p:cNvPr id="277" name="Google Shape;277;p10"/>
            <p:cNvGrpSpPr/>
            <p:nvPr/>
          </p:nvGrpSpPr>
          <p:grpSpPr>
            <a:xfrm>
              <a:off x="8610200" y="3373350"/>
              <a:ext cx="1111343" cy="1111343"/>
              <a:chOff x="8307725" y="278700"/>
              <a:chExt cx="1111343" cy="1111343"/>
            </a:xfrm>
          </p:grpSpPr>
          <p:sp>
            <p:nvSpPr>
              <p:cNvPr id="278" name="Google Shape;278;p10"/>
              <p:cNvSpPr/>
              <p:nvPr/>
            </p:nvSpPr>
            <p:spPr>
              <a:xfrm>
                <a:off x="8307725" y="278700"/>
                <a:ext cx="1111343" cy="1111343"/>
              </a:xfrm>
              <a:custGeom>
                <a:avLst/>
                <a:gdLst/>
                <a:ahLst/>
                <a:cxnLst/>
                <a:rect l="l" t="t" r="r" b="b"/>
                <a:pathLst>
                  <a:path w="17396" h="17396" fill="none" extrusionOk="0">
                    <a:moveTo>
                      <a:pt x="8698" y="1"/>
                    </a:moveTo>
                    <a:cubicBezTo>
                      <a:pt x="13503" y="1"/>
                      <a:pt x="17395" y="3893"/>
                      <a:pt x="17395" y="8698"/>
                    </a:cubicBezTo>
                    <a:cubicBezTo>
                      <a:pt x="17395" y="13496"/>
                      <a:pt x="13503" y="17396"/>
                      <a:pt x="8698" y="17396"/>
                    </a:cubicBezTo>
                    <a:cubicBezTo>
                      <a:pt x="3900" y="17396"/>
                      <a:pt x="1" y="13496"/>
                      <a:pt x="1" y="8698"/>
                    </a:cubicBezTo>
                    <a:cubicBezTo>
                      <a:pt x="1" y="3893"/>
                      <a:pt x="3900" y="1"/>
                      <a:pt x="869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0"/>
              <p:cNvSpPr/>
              <p:nvPr/>
            </p:nvSpPr>
            <p:spPr>
              <a:xfrm>
                <a:off x="8481362" y="452337"/>
                <a:ext cx="764065" cy="762212"/>
              </a:xfrm>
              <a:custGeom>
                <a:avLst/>
                <a:gdLst/>
                <a:ahLst/>
                <a:cxnLst/>
                <a:rect l="l" t="t" r="r" b="b"/>
                <a:pathLst>
                  <a:path w="11960" h="11931" fill="none" extrusionOk="0">
                    <a:moveTo>
                      <a:pt x="5980" y="1"/>
                    </a:moveTo>
                    <a:cubicBezTo>
                      <a:pt x="9271" y="1"/>
                      <a:pt x="11960" y="2653"/>
                      <a:pt x="11960" y="5980"/>
                    </a:cubicBezTo>
                    <a:cubicBezTo>
                      <a:pt x="11960" y="9271"/>
                      <a:pt x="9271" y="11931"/>
                      <a:pt x="5980" y="11931"/>
                    </a:cubicBezTo>
                    <a:cubicBezTo>
                      <a:pt x="2690" y="11931"/>
                      <a:pt x="1" y="9271"/>
                      <a:pt x="1" y="5980"/>
                    </a:cubicBezTo>
                    <a:cubicBezTo>
                      <a:pt x="1" y="2653"/>
                      <a:pt x="2690" y="1"/>
                      <a:pt x="59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" name="Google Shape;280;p10"/>
            <p:cNvGrpSpPr/>
            <p:nvPr/>
          </p:nvGrpSpPr>
          <p:grpSpPr>
            <a:xfrm flipH="1">
              <a:off x="8674231" y="1727755"/>
              <a:ext cx="247278" cy="1160062"/>
              <a:chOff x="1463894" y="1434556"/>
              <a:chExt cx="247278" cy="1160062"/>
            </a:xfrm>
          </p:grpSpPr>
          <p:sp>
            <p:nvSpPr>
              <p:cNvPr id="281" name="Google Shape;281;p10"/>
              <p:cNvSpPr/>
              <p:nvPr/>
            </p:nvSpPr>
            <p:spPr>
              <a:xfrm>
                <a:off x="1463894" y="2119623"/>
                <a:ext cx="43116" cy="47499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07" fill="none" extrusionOk="0">
                    <a:moveTo>
                      <a:pt x="391" y="8307"/>
                    </a:moveTo>
                    <a:lnTo>
                      <a:pt x="391" y="8307"/>
                    </a:lnTo>
                    <a:cubicBezTo>
                      <a:pt x="181" y="8307"/>
                      <a:pt x="0" y="8155"/>
                      <a:pt x="0" y="7944"/>
                    </a:cubicBezTo>
                    <a:lnTo>
                      <a:pt x="0" y="363"/>
                    </a:lnTo>
                    <a:cubicBezTo>
                      <a:pt x="0" y="182"/>
                      <a:pt x="181" y="1"/>
                      <a:pt x="391" y="1"/>
                    </a:cubicBezTo>
                    <a:lnTo>
                      <a:pt x="391" y="1"/>
                    </a:lnTo>
                    <a:cubicBezTo>
                      <a:pt x="573" y="1"/>
                      <a:pt x="754" y="182"/>
                      <a:pt x="754" y="363"/>
                    </a:cubicBezTo>
                    <a:lnTo>
                      <a:pt x="754" y="7944"/>
                    </a:lnTo>
                    <a:cubicBezTo>
                      <a:pt x="754" y="8155"/>
                      <a:pt x="573" y="8307"/>
                      <a:pt x="391" y="83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0"/>
              <p:cNvSpPr/>
              <p:nvPr/>
            </p:nvSpPr>
            <p:spPr>
              <a:xfrm rot="10800000">
                <a:off x="1636072" y="1434556"/>
                <a:ext cx="75100" cy="827502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07" fill="none" extrusionOk="0">
                    <a:moveTo>
                      <a:pt x="391" y="8307"/>
                    </a:moveTo>
                    <a:lnTo>
                      <a:pt x="391" y="8307"/>
                    </a:lnTo>
                    <a:cubicBezTo>
                      <a:pt x="181" y="8307"/>
                      <a:pt x="0" y="8155"/>
                      <a:pt x="0" y="7944"/>
                    </a:cubicBezTo>
                    <a:lnTo>
                      <a:pt x="0" y="363"/>
                    </a:lnTo>
                    <a:cubicBezTo>
                      <a:pt x="0" y="182"/>
                      <a:pt x="181" y="1"/>
                      <a:pt x="391" y="1"/>
                    </a:cubicBezTo>
                    <a:lnTo>
                      <a:pt x="391" y="1"/>
                    </a:lnTo>
                    <a:cubicBezTo>
                      <a:pt x="573" y="1"/>
                      <a:pt x="754" y="182"/>
                      <a:pt x="754" y="363"/>
                    </a:cubicBezTo>
                    <a:lnTo>
                      <a:pt x="754" y="7944"/>
                    </a:lnTo>
                    <a:cubicBezTo>
                      <a:pt x="754" y="8155"/>
                      <a:pt x="573" y="8307"/>
                      <a:pt x="391" y="83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" name="Google Shape;283;p10"/>
            <p:cNvGrpSpPr/>
            <p:nvPr/>
          </p:nvGrpSpPr>
          <p:grpSpPr>
            <a:xfrm rot="5400000" flipH="1">
              <a:off x="254631" y="910380"/>
              <a:ext cx="247278" cy="1160062"/>
              <a:chOff x="1463894" y="1434556"/>
              <a:chExt cx="247278" cy="1160062"/>
            </a:xfrm>
          </p:grpSpPr>
          <p:sp>
            <p:nvSpPr>
              <p:cNvPr id="284" name="Google Shape;284;p10"/>
              <p:cNvSpPr/>
              <p:nvPr/>
            </p:nvSpPr>
            <p:spPr>
              <a:xfrm>
                <a:off x="1463894" y="2119623"/>
                <a:ext cx="43116" cy="47499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07" fill="none" extrusionOk="0">
                    <a:moveTo>
                      <a:pt x="391" y="8307"/>
                    </a:moveTo>
                    <a:lnTo>
                      <a:pt x="391" y="8307"/>
                    </a:lnTo>
                    <a:cubicBezTo>
                      <a:pt x="181" y="8307"/>
                      <a:pt x="0" y="8155"/>
                      <a:pt x="0" y="7944"/>
                    </a:cubicBezTo>
                    <a:lnTo>
                      <a:pt x="0" y="363"/>
                    </a:lnTo>
                    <a:cubicBezTo>
                      <a:pt x="0" y="182"/>
                      <a:pt x="181" y="1"/>
                      <a:pt x="391" y="1"/>
                    </a:cubicBezTo>
                    <a:lnTo>
                      <a:pt x="391" y="1"/>
                    </a:lnTo>
                    <a:cubicBezTo>
                      <a:pt x="573" y="1"/>
                      <a:pt x="754" y="182"/>
                      <a:pt x="754" y="363"/>
                    </a:cubicBezTo>
                    <a:lnTo>
                      <a:pt x="754" y="7944"/>
                    </a:lnTo>
                    <a:cubicBezTo>
                      <a:pt x="754" y="8155"/>
                      <a:pt x="573" y="8307"/>
                      <a:pt x="391" y="83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0"/>
              <p:cNvSpPr/>
              <p:nvPr/>
            </p:nvSpPr>
            <p:spPr>
              <a:xfrm rot="10800000">
                <a:off x="1636072" y="1434556"/>
                <a:ext cx="75100" cy="827502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07" fill="none" extrusionOk="0">
                    <a:moveTo>
                      <a:pt x="391" y="8307"/>
                    </a:moveTo>
                    <a:lnTo>
                      <a:pt x="391" y="8307"/>
                    </a:lnTo>
                    <a:cubicBezTo>
                      <a:pt x="181" y="8307"/>
                      <a:pt x="0" y="8155"/>
                      <a:pt x="0" y="7944"/>
                    </a:cubicBezTo>
                    <a:lnTo>
                      <a:pt x="0" y="363"/>
                    </a:lnTo>
                    <a:cubicBezTo>
                      <a:pt x="0" y="182"/>
                      <a:pt x="181" y="1"/>
                      <a:pt x="391" y="1"/>
                    </a:cubicBezTo>
                    <a:lnTo>
                      <a:pt x="391" y="1"/>
                    </a:lnTo>
                    <a:cubicBezTo>
                      <a:pt x="573" y="1"/>
                      <a:pt x="754" y="182"/>
                      <a:pt x="754" y="363"/>
                    </a:cubicBezTo>
                    <a:lnTo>
                      <a:pt x="754" y="7944"/>
                    </a:lnTo>
                    <a:cubicBezTo>
                      <a:pt x="754" y="8155"/>
                      <a:pt x="573" y="8307"/>
                      <a:pt x="391" y="83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2" hasCustomPrompt="1"/>
          </p:nvPr>
        </p:nvSpPr>
        <p:spPr>
          <a:xfrm>
            <a:off x="3177356" y="1199529"/>
            <a:ext cx="734700" cy="493800"/>
          </a:xfrm>
          <a:prstGeom prst="rect">
            <a:avLst/>
          </a:prstGeom>
          <a:solidFill>
            <a:srgbClr val="FFFFFF">
              <a:alpha val="75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20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3" hasCustomPrompt="1"/>
          </p:nvPr>
        </p:nvSpPr>
        <p:spPr>
          <a:xfrm>
            <a:off x="3177356" y="2902621"/>
            <a:ext cx="734700" cy="493800"/>
          </a:xfrm>
          <a:prstGeom prst="rect">
            <a:avLst/>
          </a:prstGeom>
          <a:solidFill>
            <a:srgbClr val="FFFFFF">
              <a:alpha val="75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20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4" hasCustomPrompt="1"/>
          </p:nvPr>
        </p:nvSpPr>
        <p:spPr>
          <a:xfrm>
            <a:off x="3177356" y="1767226"/>
            <a:ext cx="734700" cy="493800"/>
          </a:xfrm>
          <a:prstGeom prst="rect">
            <a:avLst/>
          </a:prstGeom>
          <a:solidFill>
            <a:srgbClr val="FFFFFF">
              <a:alpha val="75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20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5" hasCustomPrompt="1"/>
          </p:nvPr>
        </p:nvSpPr>
        <p:spPr>
          <a:xfrm>
            <a:off x="3177356" y="3470319"/>
            <a:ext cx="734700" cy="493800"/>
          </a:xfrm>
          <a:prstGeom prst="rect">
            <a:avLst/>
          </a:prstGeom>
          <a:solidFill>
            <a:srgbClr val="FFFFFF">
              <a:alpha val="75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20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6" hasCustomPrompt="1"/>
          </p:nvPr>
        </p:nvSpPr>
        <p:spPr>
          <a:xfrm>
            <a:off x="3177356" y="2334924"/>
            <a:ext cx="734700" cy="493800"/>
          </a:xfrm>
          <a:prstGeom prst="rect">
            <a:avLst/>
          </a:prstGeom>
          <a:solidFill>
            <a:srgbClr val="FFFFFF">
              <a:alpha val="75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20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t>xx%</a:t>
            </a:r>
          </a:p>
        </p:txBody>
      </p:sp>
      <p:sp>
        <p:nvSpPr>
          <p:cNvPr id="326" name="Google Shape;326;p13"/>
          <p:cNvSpPr txBox="1">
            <a:spLocks noGrp="1"/>
          </p:cNvSpPr>
          <p:nvPr>
            <p:ph type="title" idx="7" hasCustomPrompt="1"/>
          </p:nvPr>
        </p:nvSpPr>
        <p:spPr>
          <a:xfrm>
            <a:off x="3177356" y="4038016"/>
            <a:ext cx="734700" cy="493800"/>
          </a:xfrm>
          <a:prstGeom prst="rect">
            <a:avLst/>
          </a:prstGeom>
          <a:solidFill>
            <a:srgbClr val="FFFFFF">
              <a:alpha val="75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20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aleway ExtraBold"/>
              <a:buNone/>
              <a:defRPr sz="3000" b="0"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t>xx%</a:t>
            </a:r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1"/>
          </p:nvPr>
        </p:nvSpPr>
        <p:spPr>
          <a:xfrm>
            <a:off x="4010944" y="1201329"/>
            <a:ext cx="2717700" cy="4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1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8"/>
          </p:nvPr>
        </p:nvSpPr>
        <p:spPr>
          <a:xfrm>
            <a:off x="4010944" y="1769028"/>
            <a:ext cx="2717700" cy="4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1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subTitle" idx="9"/>
          </p:nvPr>
        </p:nvSpPr>
        <p:spPr>
          <a:xfrm>
            <a:off x="4010944" y="2336727"/>
            <a:ext cx="2717700" cy="4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1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subTitle" idx="13"/>
          </p:nvPr>
        </p:nvSpPr>
        <p:spPr>
          <a:xfrm>
            <a:off x="4010941" y="2904427"/>
            <a:ext cx="2717700" cy="4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1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331" name="Google Shape;331;p13"/>
          <p:cNvSpPr txBox="1">
            <a:spLocks noGrp="1"/>
          </p:cNvSpPr>
          <p:nvPr>
            <p:ph type="subTitle" idx="14"/>
          </p:nvPr>
        </p:nvSpPr>
        <p:spPr>
          <a:xfrm>
            <a:off x="4010941" y="3472126"/>
            <a:ext cx="2717700" cy="4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1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subTitle" idx="15"/>
          </p:nvPr>
        </p:nvSpPr>
        <p:spPr>
          <a:xfrm>
            <a:off x="4010941" y="4039825"/>
            <a:ext cx="2717700" cy="4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1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grpSp>
        <p:nvGrpSpPr>
          <p:cNvPr id="333" name="Google Shape;333;p13"/>
          <p:cNvGrpSpPr/>
          <p:nvPr/>
        </p:nvGrpSpPr>
        <p:grpSpPr>
          <a:xfrm>
            <a:off x="377427" y="204425"/>
            <a:ext cx="8916117" cy="4541546"/>
            <a:chOff x="377427" y="204425"/>
            <a:chExt cx="8916117" cy="4541546"/>
          </a:xfrm>
        </p:grpSpPr>
        <p:grpSp>
          <p:nvGrpSpPr>
            <p:cNvPr id="334" name="Google Shape;334;p13"/>
            <p:cNvGrpSpPr/>
            <p:nvPr/>
          </p:nvGrpSpPr>
          <p:grpSpPr>
            <a:xfrm>
              <a:off x="377427" y="3968227"/>
              <a:ext cx="200266" cy="777744"/>
              <a:chOff x="8153327" y="353177"/>
              <a:chExt cx="200266" cy="777744"/>
            </a:xfrm>
          </p:grpSpPr>
          <p:sp>
            <p:nvSpPr>
              <p:cNvPr id="335" name="Google Shape;335;p13"/>
              <p:cNvSpPr/>
              <p:nvPr/>
            </p:nvSpPr>
            <p:spPr>
              <a:xfrm rot="10800000">
                <a:off x="8153327" y="655927"/>
                <a:ext cx="43116" cy="47499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07" fill="none" extrusionOk="0">
                    <a:moveTo>
                      <a:pt x="391" y="8307"/>
                    </a:moveTo>
                    <a:lnTo>
                      <a:pt x="391" y="8307"/>
                    </a:lnTo>
                    <a:cubicBezTo>
                      <a:pt x="181" y="8307"/>
                      <a:pt x="0" y="8155"/>
                      <a:pt x="0" y="7944"/>
                    </a:cubicBezTo>
                    <a:lnTo>
                      <a:pt x="0" y="363"/>
                    </a:lnTo>
                    <a:cubicBezTo>
                      <a:pt x="0" y="182"/>
                      <a:pt x="181" y="1"/>
                      <a:pt x="391" y="1"/>
                    </a:cubicBezTo>
                    <a:lnTo>
                      <a:pt x="391" y="1"/>
                    </a:lnTo>
                    <a:cubicBezTo>
                      <a:pt x="573" y="1"/>
                      <a:pt x="754" y="182"/>
                      <a:pt x="754" y="363"/>
                    </a:cubicBezTo>
                    <a:lnTo>
                      <a:pt x="754" y="7944"/>
                    </a:lnTo>
                    <a:cubicBezTo>
                      <a:pt x="754" y="8155"/>
                      <a:pt x="573" y="8307"/>
                      <a:pt x="391" y="83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 rot="10800000">
                <a:off x="8310477" y="353177"/>
                <a:ext cx="43116" cy="47499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07" fill="none" extrusionOk="0">
                    <a:moveTo>
                      <a:pt x="391" y="8307"/>
                    </a:moveTo>
                    <a:lnTo>
                      <a:pt x="391" y="8307"/>
                    </a:lnTo>
                    <a:cubicBezTo>
                      <a:pt x="181" y="8307"/>
                      <a:pt x="0" y="8155"/>
                      <a:pt x="0" y="7944"/>
                    </a:cubicBezTo>
                    <a:lnTo>
                      <a:pt x="0" y="363"/>
                    </a:lnTo>
                    <a:cubicBezTo>
                      <a:pt x="0" y="182"/>
                      <a:pt x="181" y="1"/>
                      <a:pt x="391" y="1"/>
                    </a:cubicBezTo>
                    <a:lnTo>
                      <a:pt x="391" y="1"/>
                    </a:lnTo>
                    <a:cubicBezTo>
                      <a:pt x="573" y="1"/>
                      <a:pt x="754" y="182"/>
                      <a:pt x="754" y="363"/>
                    </a:cubicBezTo>
                    <a:lnTo>
                      <a:pt x="754" y="7944"/>
                    </a:lnTo>
                    <a:cubicBezTo>
                      <a:pt x="754" y="8155"/>
                      <a:pt x="573" y="8307"/>
                      <a:pt x="391" y="83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" name="Google Shape;337;p13"/>
            <p:cNvGrpSpPr/>
            <p:nvPr/>
          </p:nvGrpSpPr>
          <p:grpSpPr>
            <a:xfrm rot="-5400000">
              <a:off x="8807027" y="2115202"/>
              <a:ext cx="206891" cy="766144"/>
              <a:chOff x="8650702" y="1651177"/>
              <a:chExt cx="206891" cy="766144"/>
            </a:xfrm>
          </p:grpSpPr>
          <p:sp>
            <p:nvSpPr>
              <p:cNvPr id="338" name="Google Shape;338;p13"/>
              <p:cNvSpPr/>
              <p:nvPr/>
            </p:nvSpPr>
            <p:spPr>
              <a:xfrm rot="10800000">
                <a:off x="8650702" y="1651177"/>
                <a:ext cx="43116" cy="47499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07" fill="none" extrusionOk="0">
                    <a:moveTo>
                      <a:pt x="391" y="8307"/>
                    </a:moveTo>
                    <a:lnTo>
                      <a:pt x="391" y="8307"/>
                    </a:lnTo>
                    <a:cubicBezTo>
                      <a:pt x="181" y="8307"/>
                      <a:pt x="0" y="8155"/>
                      <a:pt x="0" y="7944"/>
                    </a:cubicBezTo>
                    <a:lnTo>
                      <a:pt x="0" y="363"/>
                    </a:lnTo>
                    <a:cubicBezTo>
                      <a:pt x="0" y="182"/>
                      <a:pt x="181" y="1"/>
                      <a:pt x="391" y="1"/>
                    </a:cubicBezTo>
                    <a:lnTo>
                      <a:pt x="391" y="1"/>
                    </a:lnTo>
                    <a:cubicBezTo>
                      <a:pt x="573" y="1"/>
                      <a:pt x="754" y="182"/>
                      <a:pt x="754" y="363"/>
                    </a:cubicBezTo>
                    <a:lnTo>
                      <a:pt x="754" y="7944"/>
                    </a:lnTo>
                    <a:cubicBezTo>
                      <a:pt x="754" y="8155"/>
                      <a:pt x="573" y="8307"/>
                      <a:pt x="391" y="83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 rot="10800000">
                <a:off x="8814477" y="1942327"/>
                <a:ext cx="43116" cy="47499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07" fill="none" extrusionOk="0">
                    <a:moveTo>
                      <a:pt x="391" y="8307"/>
                    </a:moveTo>
                    <a:lnTo>
                      <a:pt x="391" y="8307"/>
                    </a:lnTo>
                    <a:cubicBezTo>
                      <a:pt x="181" y="8307"/>
                      <a:pt x="0" y="8155"/>
                      <a:pt x="0" y="7944"/>
                    </a:cubicBezTo>
                    <a:lnTo>
                      <a:pt x="0" y="363"/>
                    </a:lnTo>
                    <a:cubicBezTo>
                      <a:pt x="0" y="182"/>
                      <a:pt x="181" y="1"/>
                      <a:pt x="391" y="1"/>
                    </a:cubicBezTo>
                    <a:lnTo>
                      <a:pt x="391" y="1"/>
                    </a:lnTo>
                    <a:cubicBezTo>
                      <a:pt x="573" y="1"/>
                      <a:pt x="754" y="182"/>
                      <a:pt x="754" y="363"/>
                    </a:cubicBezTo>
                    <a:lnTo>
                      <a:pt x="754" y="7944"/>
                    </a:lnTo>
                    <a:cubicBezTo>
                      <a:pt x="754" y="8155"/>
                      <a:pt x="573" y="8307"/>
                      <a:pt x="391" y="83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" name="Google Shape;340;p13"/>
            <p:cNvGrpSpPr/>
            <p:nvPr/>
          </p:nvGrpSpPr>
          <p:grpSpPr>
            <a:xfrm>
              <a:off x="7437187" y="204425"/>
              <a:ext cx="862215" cy="240599"/>
              <a:chOff x="6903462" y="1158900"/>
              <a:chExt cx="862215" cy="240599"/>
            </a:xfrm>
          </p:grpSpPr>
          <p:sp>
            <p:nvSpPr>
              <p:cNvPr id="341" name="Google Shape;341;p13"/>
              <p:cNvSpPr/>
              <p:nvPr/>
            </p:nvSpPr>
            <p:spPr>
              <a:xfrm flipH="1">
                <a:off x="6903462" y="1158900"/>
                <a:ext cx="240599" cy="240599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784" fill="none" extrusionOk="0">
                    <a:moveTo>
                      <a:pt x="1783" y="906"/>
                    </a:moveTo>
                    <a:cubicBezTo>
                      <a:pt x="1783" y="1392"/>
                      <a:pt x="1392" y="1783"/>
                      <a:pt x="877" y="1783"/>
                    </a:cubicBezTo>
                    <a:cubicBezTo>
                      <a:pt x="392" y="1783"/>
                      <a:pt x="0" y="1392"/>
                      <a:pt x="0" y="906"/>
                    </a:cubicBezTo>
                    <a:cubicBezTo>
                      <a:pt x="0" y="428"/>
                      <a:pt x="392" y="0"/>
                      <a:pt x="877" y="0"/>
                    </a:cubicBezTo>
                    <a:cubicBezTo>
                      <a:pt x="1392" y="0"/>
                      <a:pt x="1783" y="428"/>
                      <a:pt x="1783" y="906"/>
                    </a:cubicBezTo>
                    <a:close/>
                  </a:path>
                </a:pathLst>
              </a:custGeom>
              <a:noFill/>
              <a:ln w="5975" cap="flat" cmpd="sng">
                <a:solidFill>
                  <a:schemeClr val="l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 rot="5400000" flipH="1">
                <a:off x="7506622" y="1041704"/>
                <a:ext cx="43116" cy="47499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07" fill="none" extrusionOk="0">
                    <a:moveTo>
                      <a:pt x="391" y="8307"/>
                    </a:moveTo>
                    <a:lnTo>
                      <a:pt x="391" y="8307"/>
                    </a:lnTo>
                    <a:cubicBezTo>
                      <a:pt x="181" y="8307"/>
                      <a:pt x="0" y="8155"/>
                      <a:pt x="0" y="7944"/>
                    </a:cubicBezTo>
                    <a:lnTo>
                      <a:pt x="0" y="363"/>
                    </a:lnTo>
                    <a:cubicBezTo>
                      <a:pt x="0" y="182"/>
                      <a:pt x="181" y="1"/>
                      <a:pt x="391" y="1"/>
                    </a:cubicBezTo>
                    <a:lnTo>
                      <a:pt x="391" y="1"/>
                    </a:lnTo>
                    <a:cubicBezTo>
                      <a:pt x="573" y="1"/>
                      <a:pt x="754" y="182"/>
                      <a:pt x="754" y="363"/>
                    </a:cubicBezTo>
                    <a:lnTo>
                      <a:pt x="754" y="7944"/>
                    </a:lnTo>
                    <a:cubicBezTo>
                      <a:pt x="754" y="8155"/>
                      <a:pt x="573" y="8307"/>
                      <a:pt x="391" y="83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3" name="Google Shape;343;p13"/>
          <p:cNvGrpSpPr/>
          <p:nvPr/>
        </p:nvGrpSpPr>
        <p:grpSpPr>
          <a:xfrm>
            <a:off x="-556748" y="-57000"/>
            <a:ext cx="10429656" cy="3378450"/>
            <a:chOff x="-556748" y="-57000"/>
            <a:chExt cx="10429656" cy="3378450"/>
          </a:xfrm>
        </p:grpSpPr>
        <p:grpSp>
          <p:nvGrpSpPr>
            <p:cNvPr id="344" name="Google Shape;344;p13"/>
            <p:cNvGrpSpPr/>
            <p:nvPr/>
          </p:nvGrpSpPr>
          <p:grpSpPr>
            <a:xfrm flipH="1">
              <a:off x="8221607" y="1714746"/>
              <a:ext cx="493321" cy="357312"/>
              <a:chOff x="1722354" y="229144"/>
              <a:chExt cx="1748744" cy="1266614"/>
            </a:xfrm>
          </p:grpSpPr>
          <p:sp>
            <p:nvSpPr>
              <p:cNvPr id="345" name="Google Shape;345;p13"/>
              <p:cNvSpPr/>
              <p:nvPr/>
            </p:nvSpPr>
            <p:spPr>
              <a:xfrm rot="10800000">
                <a:off x="2239107" y="792406"/>
                <a:ext cx="1231990" cy="703352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2777" fill="none" extrusionOk="0">
                    <a:moveTo>
                      <a:pt x="4863" y="2776"/>
                    </a:moveTo>
                    <a:lnTo>
                      <a:pt x="2051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 rot="10800000">
                <a:off x="1722354" y="229144"/>
                <a:ext cx="627506" cy="62072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719" fill="none" extrusionOk="0">
                    <a:moveTo>
                      <a:pt x="2748" y="1363"/>
                    </a:moveTo>
                    <a:cubicBezTo>
                      <a:pt x="2748" y="2117"/>
                      <a:pt x="2117" y="2718"/>
                      <a:pt x="1392" y="2718"/>
                    </a:cubicBezTo>
                    <a:cubicBezTo>
                      <a:pt x="638" y="2718"/>
                      <a:pt x="1" y="2117"/>
                      <a:pt x="1" y="1363"/>
                    </a:cubicBezTo>
                    <a:cubicBezTo>
                      <a:pt x="1" y="609"/>
                      <a:pt x="638" y="0"/>
                      <a:pt x="1392" y="0"/>
                    </a:cubicBezTo>
                    <a:cubicBezTo>
                      <a:pt x="2117" y="0"/>
                      <a:pt x="2748" y="609"/>
                      <a:pt x="2748" y="136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7" name="Google Shape;347;p13"/>
            <p:cNvSpPr/>
            <p:nvPr/>
          </p:nvSpPr>
          <p:spPr>
            <a:xfrm>
              <a:off x="8221600" y="-57000"/>
              <a:ext cx="1027600" cy="3378450"/>
            </a:xfrm>
            <a:custGeom>
              <a:avLst/>
              <a:gdLst/>
              <a:ahLst/>
              <a:cxnLst/>
              <a:rect l="l" t="t" r="r" b="b"/>
              <a:pathLst>
                <a:path w="41104" h="135138" extrusionOk="0">
                  <a:moveTo>
                    <a:pt x="41104" y="135138"/>
                  </a:moveTo>
                  <a:lnTo>
                    <a:pt x="0" y="111407"/>
                  </a:lnTo>
                  <a:lnTo>
                    <a:pt x="0" y="57500"/>
                  </a:lnTo>
                  <a:lnTo>
                    <a:pt x="12424" y="45076"/>
                  </a:lnTo>
                  <a:lnTo>
                    <a:pt x="12424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48" name="Google Shape;348;p13"/>
            <p:cNvGrpSpPr/>
            <p:nvPr/>
          </p:nvGrpSpPr>
          <p:grpSpPr>
            <a:xfrm>
              <a:off x="8527396" y="539490"/>
              <a:ext cx="1345511" cy="273510"/>
              <a:chOff x="-6675" y="2881558"/>
              <a:chExt cx="9140700" cy="2059567"/>
            </a:xfrm>
          </p:grpSpPr>
          <p:cxnSp>
            <p:nvCxnSpPr>
              <p:cNvPr id="349" name="Google Shape;349;p13"/>
              <p:cNvCxnSpPr/>
              <p:nvPr/>
            </p:nvCxnSpPr>
            <p:spPr>
              <a:xfrm>
                <a:off x="-6675" y="2881558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13"/>
              <p:cNvCxnSpPr/>
              <p:nvPr/>
            </p:nvCxnSpPr>
            <p:spPr>
              <a:xfrm>
                <a:off x="-6675" y="3396450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13"/>
              <p:cNvCxnSpPr/>
              <p:nvPr/>
            </p:nvCxnSpPr>
            <p:spPr>
              <a:xfrm>
                <a:off x="-6675" y="3911342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13"/>
              <p:cNvCxnSpPr/>
              <p:nvPr/>
            </p:nvCxnSpPr>
            <p:spPr>
              <a:xfrm>
                <a:off x="-6675" y="4426233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13"/>
              <p:cNvCxnSpPr/>
              <p:nvPr/>
            </p:nvCxnSpPr>
            <p:spPr>
              <a:xfrm>
                <a:off x="-6675" y="4941125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54" name="Google Shape;354;p13"/>
            <p:cNvGrpSpPr/>
            <p:nvPr/>
          </p:nvGrpSpPr>
          <p:grpSpPr>
            <a:xfrm rot="10800000">
              <a:off x="-556748" y="2551975"/>
              <a:ext cx="1029243" cy="273510"/>
              <a:chOff x="-6675" y="2881558"/>
              <a:chExt cx="9140700" cy="2059567"/>
            </a:xfrm>
          </p:grpSpPr>
          <p:cxnSp>
            <p:nvCxnSpPr>
              <p:cNvPr id="355" name="Google Shape;355;p13"/>
              <p:cNvCxnSpPr/>
              <p:nvPr/>
            </p:nvCxnSpPr>
            <p:spPr>
              <a:xfrm>
                <a:off x="-6675" y="2881558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13"/>
              <p:cNvCxnSpPr/>
              <p:nvPr/>
            </p:nvCxnSpPr>
            <p:spPr>
              <a:xfrm>
                <a:off x="-6675" y="3396450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13"/>
              <p:cNvCxnSpPr/>
              <p:nvPr/>
            </p:nvCxnSpPr>
            <p:spPr>
              <a:xfrm>
                <a:off x="-6675" y="3911342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13"/>
              <p:cNvCxnSpPr/>
              <p:nvPr/>
            </p:nvCxnSpPr>
            <p:spPr>
              <a:xfrm>
                <a:off x="-6675" y="4426233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13"/>
              <p:cNvCxnSpPr/>
              <p:nvPr/>
            </p:nvCxnSpPr>
            <p:spPr>
              <a:xfrm>
                <a:off x="-6675" y="4941125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60" name="Google Shape;360;p13"/>
          <p:cNvGrpSpPr/>
          <p:nvPr/>
        </p:nvGrpSpPr>
        <p:grpSpPr>
          <a:xfrm>
            <a:off x="-160350" y="1017736"/>
            <a:ext cx="9034618" cy="1344543"/>
            <a:chOff x="-160350" y="1017736"/>
            <a:chExt cx="9034618" cy="1344543"/>
          </a:xfrm>
        </p:grpSpPr>
        <p:sp>
          <p:nvSpPr>
            <p:cNvPr id="361" name="Google Shape;361;p13"/>
            <p:cNvSpPr/>
            <p:nvPr/>
          </p:nvSpPr>
          <p:spPr>
            <a:xfrm rot="10800000">
              <a:off x="8834212" y="1017736"/>
              <a:ext cx="40056" cy="440880"/>
            </a:xfrm>
            <a:custGeom>
              <a:avLst/>
              <a:gdLst/>
              <a:ahLst/>
              <a:cxnLst/>
              <a:rect l="l" t="t" r="r" b="b"/>
              <a:pathLst>
                <a:path w="1146" h="12620" extrusionOk="0">
                  <a:moveTo>
                    <a:pt x="573" y="1"/>
                  </a:moveTo>
                  <a:cubicBezTo>
                    <a:pt x="240" y="1"/>
                    <a:pt x="1" y="240"/>
                    <a:pt x="1" y="573"/>
                  </a:cubicBezTo>
                  <a:lnTo>
                    <a:pt x="1" y="12046"/>
                  </a:lnTo>
                  <a:cubicBezTo>
                    <a:pt x="1" y="12351"/>
                    <a:pt x="240" y="12619"/>
                    <a:pt x="573" y="12619"/>
                  </a:cubicBezTo>
                  <a:cubicBezTo>
                    <a:pt x="878" y="12619"/>
                    <a:pt x="1146" y="12351"/>
                    <a:pt x="1146" y="12046"/>
                  </a:cubicBezTo>
                  <a:lnTo>
                    <a:pt x="1146" y="573"/>
                  </a:lnTo>
                  <a:cubicBezTo>
                    <a:pt x="1146" y="240"/>
                    <a:pt x="878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 rot="5400000">
              <a:off x="40062" y="2121811"/>
              <a:ext cx="40056" cy="440880"/>
            </a:xfrm>
            <a:custGeom>
              <a:avLst/>
              <a:gdLst/>
              <a:ahLst/>
              <a:cxnLst/>
              <a:rect l="l" t="t" r="r" b="b"/>
              <a:pathLst>
                <a:path w="1146" h="12620" extrusionOk="0">
                  <a:moveTo>
                    <a:pt x="573" y="1"/>
                  </a:moveTo>
                  <a:cubicBezTo>
                    <a:pt x="240" y="1"/>
                    <a:pt x="1" y="240"/>
                    <a:pt x="1" y="573"/>
                  </a:cubicBezTo>
                  <a:lnTo>
                    <a:pt x="1" y="12046"/>
                  </a:lnTo>
                  <a:cubicBezTo>
                    <a:pt x="1" y="12351"/>
                    <a:pt x="240" y="12619"/>
                    <a:pt x="573" y="12619"/>
                  </a:cubicBezTo>
                  <a:cubicBezTo>
                    <a:pt x="878" y="12619"/>
                    <a:pt x="1146" y="12351"/>
                    <a:pt x="1146" y="12046"/>
                  </a:cubicBezTo>
                  <a:lnTo>
                    <a:pt x="1146" y="573"/>
                  </a:lnTo>
                  <a:cubicBezTo>
                    <a:pt x="1146" y="240"/>
                    <a:pt x="878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" name="Google Shape;363;p13"/>
          <p:cNvSpPr/>
          <p:nvPr/>
        </p:nvSpPr>
        <p:spPr>
          <a:xfrm rot="-5400000">
            <a:off x="507335" y="632747"/>
            <a:ext cx="228075" cy="197250"/>
          </a:xfrm>
          <a:prstGeom prst="flowChartMerg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6"/>
          <p:cNvSpPr txBox="1">
            <a:spLocks noGrp="1"/>
          </p:cNvSpPr>
          <p:nvPr>
            <p:ph type="subTitle" idx="1"/>
          </p:nvPr>
        </p:nvSpPr>
        <p:spPr>
          <a:xfrm>
            <a:off x="1090025" y="2438273"/>
            <a:ext cx="2260200" cy="15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6"/>
          <p:cNvSpPr txBox="1">
            <a:spLocks noGrp="1"/>
          </p:cNvSpPr>
          <p:nvPr>
            <p:ph type="subTitle" idx="2"/>
          </p:nvPr>
        </p:nvSpPr>
        <p:spPr>
          <a:xfrm>
            <a:off x="3501725" y="2438273"/>
            <a:ext cx="2260200" cy="15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6"/>
          <p:cNvSpPr txBox="1">
            <a:spLocks noGrp="1"/>
          </p:cNvSpPr>
          <p:nvPr>
            <p:ph type="subTitle" idx="3"/>
          </p:nvPr>
        </p:nvSpPr>
        <p:spPr>
          <a:xfrm>
            <a:off x="5913431" y="2438273"/>
            <a:ext cx="2260200" cy="15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6"/>
          <p:cNvSpPr txBox="1">
            <a:spLocks noGrp="1"/>
          </p:cNvSpPr>
          <p:nvPr>
            <p:ph type="subTitle" idx="4"/>
          </p:nvPr>
        </p:nvSpPr>
        <p:spPr>
          <a:xfrm>
            <a:off x="1090025" y="2029925"/>
            <a:ext cx="2260200" cy="4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1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06" name="Google Shape;406;p16"/>
          <p:cNvSpPr txBox="1">
            <a:spLocks noGrp="1"/>
          </p:cNvSpPr>
          <p:nvPr>
            <p:ph type="subTitle" idx="5"/>
          </p:nvPr>
        </p:nvSpPr>
        <p:spPr>
          <a:xfrm>
            <a:off x="3501728" y="2029925"/>
            <a:ext cx="2260200" cy="4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1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07" name="Google Shape;407;p16"/>
          <p:cNvSpPr txBox="1">
            <a:spLocks noGrp="1"/>
          </p:cNvSpPr>
          <p:nvPr>
            <p:ph type="subTitle" idx="6"/>
          </p:nvPr>
        </p:nvSpPr>
        <p:spPr>
          <a:xfrm>
            <a:off x="5913432" y="2029925"/>
            <a:ext cx="2260200" cy="4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1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grpSp>
        <p:nvGrpSpPr>
          <p:cNvPr id="408" name="Google Shape;408;p16"/>
          <p:cNvGrpSpPr/>
          <p:nvPr/>
        </p:nvGrpSpPr>
        <p:grpSpPr>
          <a:xfrm>
            <a:off x="188277" y="445029"/>
            <a:ext cx="8669349" cy="4596267"/>
            <a:chOff x="188277" y="445029"/>
            <a:chExt cx="8669349" cy="4596267"/>
          </a:xfrm>
        </p:grpSpPr>
        <p:sp>
          <p:nvSpPr>
            <p:cNvPr id="409" name="Google Shape;409;p16"/>
            <p:cNvSpPr/>
            <p:nvPr/>
          </p:nvSpPr>
          <p:spPr>
            <a:xfrm rot="10800000">
              <a:off x="8615635" y="684429"/>
              <a:ext cx="43116" cy="474994"/>
            </a:xfrm>
            <a:custGeom>
              <a:avLst/>
              <a:gdLst/>
              <a:ahLst/>
              <a:cxnLst/>
              <a:rect l="l" t="t" r="r" b="b"/>
              <a:pathLst>
                <a:path w="754" h="8307" fill="none" extrusionOk="0">
                  <a:moveTo>
                    <a:pt x="391" y="8307"/>
                  </a:moveTo>
                  <a:lnTo>
                    <a:pt x="391" y="8307"/>
                  </a:lnTo>
                  <a:cubicBezTo>
                    <a:pt x="181" y="8307"/>
                    <a:pt x="0" y="8155"/>
                    <a:pt x="0" y="7944"/>
                  </a:cubicBezTo>
                  <a:lnTo>
                    <a:pt x="0" y="363"/>
                  </a:lnTo>
                  <a:cubicBezTo>
                    <a:pt x="0" y="182"/>
                    <a:pt x="181" y="1"/>
                    <a:pt x="391" y="1"/>
                  </a:cubicBezTo>
                  <a:lnTo>
                    <a:pt x="391" y="1"/>
                  </a:lnTo>
                  <a:cubicBezTo>
                    <a:pt x="573" y="1"/>
                    <a:pt x="754" y="182"/>
                    <a:pt x="754" y="363"/>
                  </a:cubicBezTo>
                  <a:lnTo>
                    <a:pt x="754" y="7944"/>
                  </a:lnTo>
                  <a:cubicBezTo>
                    <a:pt x="754" y="8155"/>
                    <a:pt x="573" y="8307"/>
                    <a:pt x="391" y="83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72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10800000">
              <a:off x="8814510" y="445029"/>
              <a:ext cx="43116" cy="474994"/>
            </a:xfrm>
            <a:custGeom>
              <a:avLst/>
              <a:gdLst/>
              <a:ahLst/>
              <a:cxnLst/>
              <a:rect l="l" t="t" r="r" b="b"/>
              <a:pathLst>
                <a:path w="754" h="8307" fill="none" extrusionOk="0">
                  <a:moveTo>
                    <a:pt x="391" y="8307"/>
                  </a:moveTo>
                  <a:lnTo>
                    <a:pt x="391" y="8307"/>
                  </a:lnTo>
                  <a:cubicBezTo>
                    <a:pt x="181" y="8307"/>
                    <a:pt x="0" y="8155"/>
                    <a:pt x="0" y="7944"/>
                  </a:cubicBezTo>
                  <a:lnTo>
                    <a:pt x="0" y="363"/>
                  </a:lnTo>
                  <a:cubicBezTo>
                    <a:pt x="0" y="182"/>
                    <a:pt x="181" y="1"/>
                    <a:pt x="391" y="1"/>
                  </a:cubicBezTo>
                  <a:lnTo>
                    <a:pt x="391" y="1"/>
                  </a:lnTo>
                  <a:cubicBezTo>
                    <a:pt x="573" y="1"/>
                    <a:pt x="754" y="182"/>
                    <a:pt x="754" y="363"/>
                  </a:cubicBezTo>
                  <a:lnTo>
                    <a:pt x="754" y="7944"/>
                  </a:lnTo>
                  <a:cubicBezTo>
                    <a:pt x="754" y="8155"/>
                    <a:pt x="573" y="8307"/>
                    <a:pt x="391" y="83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72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16"/>
            <p:cNvGrpSpPr/>
            <p:nvPr/>
          </p:nvGrpSpPr>
          <p:grpSpPr>
            <a:xfrm>
              <a:off x="188277" y="4275152"/>
              <a:ext cx="206891" cy="766144"/>
              <a:chOff x="8650702" y="3525402"/>
              <a:chExt cx="206891" cy="766144"/>
            </a:xfrm>
          </p:grpSpPr>
          <p:sp>
            <p:nvSpPr>
              <p:cNvPr id="412" name="Google Shape;412;p16"/>
              <p:cNvSpPr/>
              <p:nvPr/>
            </p:nvSpPr>
            <p:spPr>
              <a:xfrm rot="10800000">
                <a:off x="8650702" y="3525402"/>
                <a:ext cx="43116" cy="47499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07" fill="none" extrusionOk="0">
                    <a:moveTo>
                      <a:pt x="391" y="8307"/>
                    </a:moveTo>
                    <a:lnTo>
                      <a:pt x="391" y="8307"/>
                    </a:lnTo>
                    <a:cubicBezTo>
                      <a:pt x="181" y="8307"/>
                      <a:pt x="0" y="8155"/>
                      <a:pt x="0" y="7944"/>
                    </a:cubicBezTo>
                    <a:lnTo>
                      <a:pt x="0" y="363"/>
                    </a:lnTo>
                    <a:cubicBezTo>
                      <a:pt x="0" y="182"/>
                      <a:pt x="181" y="1"/>
                      <a:pt x="391" y="1"/>
                    </a:cubicBezTo>
                    <a:lnTo>
                      <a:pt x="391" y="1"/>
                    </a:lnTo>
                    <a:cubicBezTo>
                      <a:pt x="573" y="1"/>
                      <a:pt x="754" y="182"/>
                      <a:pt x="754" y="363"/>
                    </a:cubicBezTo>
                    <a:lnTo>
                      <a:pt x="754" y="7944"/>
                    </a:lnTo>
                    <a:cubicBezTo>
                      <a:pt x="754" y="8155"/>
                      <a:pt x="573" y="8307"/>
                      <a:pt x="391" y="83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6"/>
              <p:cNvSpPr/>
              <p:nvPr/>
            </p:nvSpPr>
            <p:spPr>
              <a:xfrm rot="10800000">
                <a:off x="8814477" y="3816552"/>
                <a:ext cx="43116" cy="47499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07" fill="none" extrusionOk="0">
                    <a:moveTo>
                      <a:pt x="391" y="8307"/>
                    </a:moveTo>
                    <a:lnTo>
                      <a:pt x="391" y="8307"/>
                    </a:lnTo>
                    <a:cubicBezTo>
                      <a:pt x="181" y="8307"/>
                      <a:pt x="0" y="8155"/>
                      <a:pt x="0" y="7944"/>
                    </a:cubicBezTo>
                    <a:lnTo>
                      <a:pt x="0" y="363"/>
                    </a:lnTo>
                    <a:cubicBezTo>
                      <a:pt x="0" y="182"/>
                      <a:pt x="181" y="1"/>
                      <a:pt x="391" y="1"/>
                    </a:cubicBezTo>
                    <a:lnTo>
                      <a:pt x="391" y="1"/>
                    </a:lnTo>
                    <a:cubicBezTo>
                      <a:pt x="573" y="1"/>
                      <a:pt x="754" y="182"/>
                      <a:pt x="754" y="363"/>
                    </a:cubicBezTo>
                    <a:lnTo>
                      <a:pt x="754" y="7944"/>
                    </a:lnTo>
                    <a:cubicBezTo>
                      <a:pt x="754" y="8155"/>
                      <a:pt x="573" y="8307"/>
                      <a:pt x="391" y="83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4" name="Google Shape;414;p16"/>
          <p:cNvGrpSpPr/>
          <p:nvPr/>
        </p:nvGrpSpPr>
        <p:grpSpPr>
          <a:xfrm>
            <a:off x="478250" y="1380581"/>
            <a:ext cx="8298985" cy="1930684"/>
            <a:chOff x="478250" y="1380581"/>
            <a:chExt cx="8298985" cy="1930684"/>
          </a:xfrm>
        </p:grpSpPr>
        <p:sp>
          <p:nvSpPr>
            <p:cNvPr id="415" name="Google Shape;415;p16"/>
            <p:cNvSpPr/>
            <p:nvPr/>
          </p:nvSpPr>
          <p:spPr>
            <a:xfrm rot="10800000">
              <a:off x="8737179" y="1380581"/>
              <a:ext cx="40056" cy="440880"/>
            </a:xfrm>
            <a:custGeom>
              <a:avLst/>
              <a:gdLst/>
              <a:ahLst/>
              <a:cxnLst/>
              <a:rect l="l" t="t" r="r" b="b"/>
              <a:pathLst>
                <a:path w="1146" h="12620" extrusionOk="0">
                  <a:moveTo>
                    <a:pt x="573" y="1"/>
                  </a:moveTo>
                  <a:cubicBezTo>
                    <a:pt x="240" y="1"/>
                    <a:pt x="1" y="240"/>
                    <a:pt x="1" y="573"/>
                  </a:cubicBezTo>
                  <a:lnTo>
                    <a:pt x="1" y="12046"/>
                  </a:lnTo>
                  <a:cubicBezTo>
                    <a:pt x="1" y="12351"/>
                    <a:pt x="240" y="12619"/>
                    <a:pt x="573" y="12619"/>
                  </a:cubicBezTo>
                  <a:cubicBezTo>
                    <a:pt x="878" y="12619"/>
                    <a:pt x="1146" y="12351"/>
                    <a:pt x="1146" y="12046"/>
                  </a:cubicBezTo>
                  <a:lnTo>
                    <a:pt x="1146" y="573"/>
                  </a:lnTo>
                  <a:cubicBezTo>
                    <a:pt x="1146" y="240"/>
                    <a:pt x="878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 rot="10800000">
              <a:off x="478250" y="2870386"/>
              <a:ext cx="40056" cy="440880"/>
            </a:xfrm>
            <a:custGeom>
              <a:avLst/>
              <a:gdLst/>
              <a:ahLst/>
              <a:cxnLst/>
              <a:rect l="l" t="t" r="r" b="b"/>
              <a:pathLst>
                <a:path w="1146" h="12620" extrusionOk="0">
                  <a:moveTo>
                    <a:pt x="573" y="1"/>
                  </a:moveTo>
                  <a:cubicBezTo>
                    <a:pt x="240" y="1"/>
                    <a:pt x="1" y="240"/>
                    <a:pt x="1" y="573"/>
                  </a:cubicBezTo>
                  <a:lnTo>
                    <a:pt x="1" y="12046"/>
                  </a:lnTo>
                  <a:cubicBezTo>
                    <a:pt x="1" y="12351"/>
                    <a:pt x="240" y="12619"/>
                    <a:pt x="573" y="12619"/>
                  </a:cubicBezTo>
                  <a:cubicBezTo>
                    <a:pt x="878" y="12619"/>
                    <a:pt x="1146" y="12351"/>
                    <a:pt x="1146" y="12046"/>
                  </a:cubicBezTo>
                  <a:lnTo>
                    <a:pt x="1146" y="573"/>
                  </a:lnTo>
                  <a:cubicBezTo>
                    <a:pt x="1146" y="240"/>
                    <a:pt x="878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16"/>
          <p:cNvGrpSpPr/>
          <p:nvPr/>
        </p:nvGrpSpPr>
        <p:grpSpPr>
          <a:xfrm>
            <a:off x="260198" y="-534009"/>
            <a:ext cx="8742927" cy="5946659"/>
            <a:chOff x="260198" y="-534009"/>
            <a:chExt cx="8742927" cy="5946659"/>
          </a:xfrm>
        </p:grpSpPr>
        <p:grpSp>
          <p:nvGrpSpPr>
            <p:cNvPr id="418" name="Google Shape;418;p16"/>
            <p:cNvGrpSpPr/>
            <p:nvPr/>
          </p:nvGrpSpPr>
          <p:grpSpPr>
            <a:xfrm rot="5400000" flipH="1">
              <a:off x="7247712" y="-188135"/>
              <a:ext cx="965258" cy="273510"/>
              <a:chOff x="-6675" y="2881558"/>
              <a:chExt cx="9140700" cy="2059567"/>
            </a:xfrm>
          </p:grpSpPr>
          <p:cxnSp>
            <p:nvCxnSpPr>
              <p:cNvPr id="419" name="Google Shape;419;p16"/>
              <p:cNvCxnSpPr/>
              <p:nvPr/>
            </p:nvCxnSpPr>
            <p:spPr>
              <a:xfrm>
                <a:off x="-6675" y="2881558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6"/>
              <p:cNvCxnSpPr/>
              <p:nvPr/>
            </p:nvCxnSpPr>
            <p:spPr>
              <a:xfrm>
                <a:off x="-6675" y="3396450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6"/>
              <p:cNvCxnSpPr/>
              <p:nvPr/>
            </p:nvCxnSpPr>
            <p:spPr>
              <a:xfrm>
                <a:off x="-6675" y="3911342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16"/>
              <p:cNvCxnSpPr/>
              <p:nvPr/>
            </p:nvCxnSpPr>
            <p:spPr>
              <a:xfrm>
                <a:off x="-6675" y="4426233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16"/>
              <p:cNvCxnSpPr/>
              <p:nvPr/>
            </p:nvCxnSpPr>
            <p:spPr>
              <a:xfrm>
                <a:off x="-6675" y="4941125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24" name="Google Shape;424;p16"/>
            <p:cNvSpPr/>
            <p:nvPr/>
          </p:nvSpPr>
          <p:spPr>
            <a:xfrm>
              <a:off x="5746750" y="-57000"/>
              <a:ext cx="3256375" cy="488250"/>
            </a:xfrm>
            <a:custGeom>
              <a:avLst/>
              <a:gdLst/>
              <a:ahLst/>
              <a:cxnLst/>
              <a:rect l="l" t="t" r="r" b="b"/>
              <a:pathLst>
                <a:path w="130255" h="19530" extrusionOk="0">
                  <a:moveTo>
                    <a:pt x="0" y="0"/>
                  </a:moveTo>
                  <a:lnTo>
                    <a:pt x="19531" y="19530"/>
                  </a:lnTo>
                  <a:lnTo>
                    <a:pt x="93650" y="19530"/>
                  </a:lnTo>
                  <a:lnTo>
                    <a:pt x="102323" y="10857"/>
                  </a:lnTo>
                  <a:lnTo>
                    <a:pt x="121066" y="10857"/>
                  </a:lnTo>
                  <a:lnTo>
                    <a:pt x="130255" y="166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25" name="Google Shape;425;p16"/>
            <p:cNvGrpSpPr/>
            <p:nvPr/>
          </p:nvGrpSpPr>
          <p:grpSpPr>
            <a:xfrm>
              <a:off x="260198" y="3089575"/>
              <a:ext cx="493321" cy="2323075"/>
              <a:chOff x="260198" y="3089575"/>
              <a:chExt cx="493321" cy="2323075"/>
            </a:xfrm>
          </p:grpSpPr>
          <p:grpSp>
            <p:nvGrpSpPr>
              <p:cNvPr id="426" name="Google Shape;426;p16"/>
              <p:cNvGrpSpPr/>
              <p:nvPr/>
            </p:nvGrpSpPr>
            <p:grpSpPr>
              <a:xfrm rot="10800000">
                <a:off x="260198" y="3645746"/>
                <a:ext cx="493321" cy="357312"/>
                <a:chOff x="1722354" y="229144"/>
                <a:chExt cx="1748744" cy="1266614"/>
              </a:xfrm>
            </p:grpSpPr>
            <p:sp>
              <p:nvSpPr>
                <p:cNvPr id="427" name="Google Shape;427;p16"/>
                <p:cNvSpPr/>
                <p:nvPr/>
              </p:nvSpPr>
              <p:spPr>
                <a:xfrm rot="10800000">
                  <a:off x="2239107" y="792406"/>
                  <a:ext cx="1231990" cy="703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4" h="2777" fill="none" extrusionOk="0">
                      <a:moveTo>
                        <a:pt x="4863" y="2776"/>
                      </a:moveTo>
                      <a:lnTo>
                        <a:pt x="205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16"/>
                <p:cNvSpPr/>
                <p:nvPr/>
              </p:nvSpPr>
              <p:spPr>
                <a:xfrm rot="10800000">
                  <a:off x="1722354" y="229144"/>
                  <a:ext cx="627506" cy="620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8" h="2719" fill="none" extrusionOk="0">
                      <a:moveTo>
                        <a:pt x="2748" y="1363"/>
                      </a:moveTo>
                      <a:cubicBezTo>
                        <a:pt x="2748" y="2117"/>
                        <a:pt x="2117" y="2718"/>
                        <a:pt x="1392" y="2718"/>
                      </a:cubicBezTo>
                      <a:cubicBezTo>
                        <a:pt x="638" y="2718"/>
                        <a:pt x="1" y="2117"/>
                        <a:pt x="1" y="1363"/>
                      </a:cubicBezTo>
                      <a:cubicBezTo>
                        <a:pt x="1" y="609"/>
                        <a:pt x="638" y="0"/>
                        <a:pt x="1392" y="0"/>
                      </a:cubicBezTo>
                      <a:cubicBezTo>
                        <a:pt x="2117" y="0"/>
                        <a:pt x="2748" y="609"/>
                        <a:pt x="2748" y="136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miter lim="724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9" name="Google Shape;429;p16"/>
              <p:cNvSpPr/>
              <p:nvPr/>
            </p:nvSpPr>
            <p:spPr>
              <a:xfrm>
                <a:off x="260200" y="3089575"/>
                <a:ext cx="476150" cy="2323075"/>
              </a:xfrm>
              <a:custGeom>
                <a:avLst/>
                <a:gdLst/>
                <a:ahLst/>
                <a:cxnLst/>
                <a:rect l="l" t="t" r="r" b="b"/>
                <a:pathLst>
                  <a:path w="19046" h="92923" extrusionOk="0">
                    <a:moveTo>
                      <a:pt x="0" y="0"/>
                    </a:moveTo>
                    <a:lnTo>
                      <a:pt x="0" y="36635"/>
                    </a:lnTo>
                    <a:lnTo>
                      <a:pt x="19046" y="55681"/>
                    </a:lnTo>
                    <a:lnTo>
                      <a:pt x="19046" y="9292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430" name="Google Shape;430;p16"/>
          <p:cNvSpPr/>
          <p:nvPr/>
        </p:nvSpPr>
        <p:spPr>
          <a:xfrm rot="-5400000">
            <a:off x="507335" y="632747"/>
            <a:ext cx="228075" cy="197250"/>
          </a:xfrm>
          <a:prstGeom prst="flowChartMerg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33" name="Google Shape;433;p17"/>
          <p:cNvSpPr txBox="1">
            <a:spLocks noGrp="1"/>
          </p:cNvSpPr>
          <p:nvPr>
            <p:ph type="subTitle" idx="1"/>
          </p:nvPr>
        </p:nvSpPr>
        <p:spPr>
          <a:xfrm>
            <a:off x="1253224" y="1770100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7"/>
          <p:cNvSpPr txBox="1">
            <a:spLocks noGrp="1"/>
          </p:cNvSpPr>
          <p:nvPr>
            <p:ph type="subTitle" idx="2"/>
          </p:nvPr>
        </p:nvSpPr>
        <p:spPr>
          <a:xfrm>
            <a:off x="5079776" y="1770100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17"/>
          <p:cNvSpPr txBox="1">
            <a:spLocks noGrp="1"/>
          </p:cNvSpPr>
          <p:nvPr>
            <p:ph type="subTitle" idx="3"/>
          </p:nvPr>
        </p:nvSpPr>
        <p:spPr>
          <a:xfrm>
            <a:off x="1253224" y="3281700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7"/>
          <p:cNvSpPr txBox="1">
            <a:spLocks noGrp="1"/>
          </p:cNvSpPr>
          <p:nvPr>
            <p:ph type="subTitle" idx="4"/>
          </p:nvPr>
        </p:nvSpPr>
        <p:spPr>
          <a:xfrm>
            <a:off x="5079776" y="3281700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17"/>
          <p:cNvSpPr txBox="1">
            <a:spLocks noGrp="1"/>
          </p:cNvSpPr>
          <p:nvPr>
            <p:ph type="subTitle" idx="5"/>
          </p:nvPr>
        </p:nvSpPr>
        <p:spPr>
          <a:xfrm>
            <a:off x="1253225" y="1316050"/>
            <a:ext cx="28110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1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38" name="Google Shape;438;p17"/>
          <p:cNvSpPr txBox="1">
            <a:spLocks noGrp="1"/>
          </p:cNvSpPr>
          <p:nvPr>
            <p:ph type="subTitle" idx="6"/>
          </p:nvPr>
        </p:nvSpPr>
        <p:spPr>
          <a:xfrm>
            <a:off x="1253225" y="2827725"/>
            <a:ext cx="28110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1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39" name="Google Shape;439;p17"/>
          <p:cNvSpPr txBox="1">
            <a:spLocks noGrp="1"/>
          </p:cNvSpPr>
          <p:nvPr>
            <p:ph type="subTitle" idx="7"/>
          </p:nvPr>
        </p:nvSpPr>
        <p:spPr>
          <a:xfrm>
            <a:off x="5079750" y="1316050"/>
            <a:ext cx="28110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1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40" name="Google Shape;440;p17"/>
          <p:cNvSpPr txBox="1">
            <a:spLocks noGrp="1"/>
          </p:cNvSpPr>
          <p:nvPr>
            <p:ph type="subTitle" idx="8"/>
          </p:nvPr>
        </p:nvSpPr>
        <p:spPr>
          <a:xfrm>
            <a:off x="5079750" y="2827725"/>
            <a:ext cx="28110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1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grpSp>
        <p:nvGrpSpPr>
          <p:cNvPr id="441" name="Google Shape;441;p17"/>
          <p:cNvGrpSpPr/>
          <p:nvPr/>
        </p:nvGrpSpPr>
        <p:grpSpPr>
          <a:xfrm>
            <a:off x="487075" y="3743425"/>
            <a:ext cx="8733034" cy="1098995"/>
            <a:chOff x="487075" y="3743425"/>
            <a:chExt cx="8733034" cy="1098995"/>
          </a:xfrm>
        </p:grpSpPr>
        <p:sp>
          <p:nvSpPr>
            <p:cNvPr id="442" name="Google Shape;442;p17"/>
            <p:cNvSpPr/>
            <p:nvPr/>
          </p:nvSpPr>
          <p:spPr>
            <a:xfrm rot="5400000">
              <a:off x="8961054" y="3726360"/>
              <a:ext cx="43116" cy="474994"/>
            </a:xfrm>
            <a:custGeom>
              <a:avLst/>
              <a:gdLst/>
              <a:ahLst/>
              <a:cxnLst/>
              <a:rect l="l" t="t" r="r" b="b"/>
              <a:pathLst>
                <a:path w="754" h="8307" fill="none" extrusionOk="0">
                  <a:moveTo>
                    <a:pt x="391" y="8307"/>
                  </a:moveTo>
                  <a:lnTo>
                    <a:pt x="391" y="8307"/>
                  </a:lnTo>
                  <a:cubicBezTo>
                    <a:pt x="181" y="8307"/>
                    <a:pt x="0" y="8155"/>
                    <a:pt x="0" y="7944"/>
                  </a:cubicBezTo>
                  <a:lnTo>
                    <a:pt x="0" y="363"/>
                  </a:lnTo>
                  <a:cubicBezTo>
                    <a:pt x="0" y="182"/>
                    <a:pt x="181" y="1"/>
                    <a:pt x="391" y="1"/>
                  </a:cubicBezTo>
                  <a:lnTo>
                    <a:pt x="391" y="1"/>
                  </a:lnTo>
                  <a:cubicBezTo>
                    <a:pt x="573" y="1"/>
                    <a:pt x="754" y="182"/>
                    <a:pt x="754" y="363"/>
                  </a:cubicBezTo>
                  <a:lnTo>
                    <a:pt x="754" y="7944"/>
                  </a:lnTo>
                  <a:cubicBezTo>
                    <a:pt x="754" y="8155"/>
                    <a:pt x="573" y="8307"/>
                    <a:pt x="391" y="83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72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 rot="5400000">
              <a:off x="8721654" y="3527485"/>
              <a:ext cx="43116" cy="474994"/>
            </a:xfrm>
            <a:custGeom>
              <a:avLst/>
              <a:gdLst/>
              <a:ahLst/>
              <a:cxnLst/>
              <a:rect l="l" t="t" r="r" b="b"/>
              <a:pathLst>
                <a:path w="754" h="8307" fill="none" extrusionOk="0">
                  <a:moveTo>
                    <a:pt x="391" y="8307"/>
                  </a:moveTo>
                  <a:lnTo>
                    <a:pt x="391" y="8307"/>
                  </a:lnTo>
                  <a:cubicBezTo>
                    <a:pt x="181" y="8307"/>
                    <a:pt x="0" y="8155"/>
                    <a:pt x="0" y="7944"/>
                  </a:cubicBezTo>
                  <a:lnTo>
                    <a:pt x="0" y="363"/>
                  </a:lnTo>
                  <a:cubicBezTo>
                    <a:pt x="0" y="182"/>
                    <a:pt x="181" y="1"/>
                    <a:pt x="391" y="1"/>
                  </a:cubicBezTo>
                  <a:lnTo>
                    <a:pt x="391" y="1"/>
                  </a:lnTo>
                  <a:cubicBezTo>
                    <a:pt x="573" y="1"/>
                    <a:pt x="754" y="182"/>
                    <a:pt x="754" y="363"/>
                  </a:cubicBezTo>
                  <a:lnTo>
                    <a:pt x="754" y="7944"/>
                  </a:lnTo>
                  <a:cubicBezTo>
                    <a:pt x="754" y="8155"/>
                    <a:pt x="573" y="8307"/>
                    <a:pt x="391" y="83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72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4" name="Google Shape;444;p17"/>
            <p:cNvGrpSpPr/>
            <p:nvPr/>
          </p:nvGrpSpPr>
          <p:grpSpPr>
            <a:xfrm rot="5400000">
              <a:off x="766702" y="4355902"/>
              <a:ext cx="206891" cy="766144"/>
              <a:chOff x="8650702" y="3525402"/>
              <a:chExt cx="206891" cy="766144"/>
            </a:xfrm>
          </p:grpSpPr>
          <p:sp>
            <p:nvSpPr>
              <p:cNvPr id="445" name="Google Shape;445;p17"/>
              <p:cNvSpPr/>
              <p:nvPr/>
            </p:nvSpPr>
            <p:spPr>
              <a:xfrm rot="10800000">
                <a:off x="8650702" y="3525402"/>
                <a:ext cx="43116" cy="47499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07" fill="none" extrusionOk="0">
                    <a:moveTo>
                      <a:pt x="391" y="8307"/>
                    </a:moveTo>
                    <a:lnTo>
                      <a:pt x="391" y="8307"/>
                    </a:lnTo>
                    <a:cubicBezTo>
                      <a:pt x="181" y="8307"/>
                      <a:pt x="0" y="8155"/>
                      <a:pt x="0" y="7944"/>
                    </a:cubicBezTo>
                    <a:lnTo>
                      <a:pt x="0" y="363"/>
                    </a:lnTo>
                    <a:cubicBezTo>
                      <a:pt x="0" y="182"/>
                      <a:pt x="181" y="1"/>
                      <a:pt x="391" y="1"/>
                    </a:cubicBezTo>
                    <a:lnTo>
                      <a:pt x="391" y="1"/>
                    </a:lnTo>
                    <a:cubicBezTo>
                      <a:pt x="573" y="1"/>
                      <a:pt x="754" y="182"/>
                      <a:pt x="754" y="363"/>
                    </a:cubicBezTo>
                    <a:lnTo>
                      <a:pt x="754" y="7944"/>
                    </a:lnTo>
                    <a:cubicBezTo>
                      <a:pt x="754" y="8155"/>
                      <a:pt x="573" y="8307"/>
                      <a:pt x="391" y="83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7"/>
              <p:cNvSpPr/>
              <p:nvPr/>
            </p:nvSpPr>
            <p:spPr>
              <a:xfrm rot="10800000">
                <a:off x="8814477" y="3816552"/>
                <a:ext cx="43116" cy="47499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07" fill="none" extrusionOk="0">
                    <a:moveTo>
                      <a:pt x="391" y="8307"/>
                    </a:moveTo>
                    <a:lnTo>
                      <a:pt x="391" y="8307"/>
                    </a:lnTo>
                    <a:cubicBezTo>
                      <a:pt x="181" y="8307"/>
                      <a:pt x="0" y="8155"/>
                      <a:pt x="0" y="7944"/>
                    </a:cubicBezTo>
                    <a:lnTo>
                      <a:pt x="0" y="363"/>
                    </a:lnTo>
                    <a:cubicBezTo>
                      <a:pt x="0" y="182"/>
                      <a:pt x="181" y="1"/>
                      <a:pt x="391" y="1"/>
                    </a:cubicBezTo>
                    <a:lnTo>
                      <a:pt x="391" y="1"/>
                    </a:lnTo>
                    <a:cubicBezTo>
                      <a:pt x="573" y="1"/>
                      <a:pt x="754" y="182"/>
                      <a:pt x="754" y="363"/>
                    </a:cubicBezTo>
                    <a:lnTo>
                      <a:pt x="754" y="7944"/>
                    </a:lnTo>
                    <a:cubicBezTo>
                      <a:pt x="754" y="8155"/>
                      <a:pt x="573" y="8307"/>
                      <a:pt x="391" y="83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7" name="Google Shape;447;p17"/>
          <p:cNvGrpSpPr/>
          <p:nvPr/>
        </p:nvGrpSpPr>
        <p:grpSpPr>
          <a:xfrm>
            <a:off x="197650" y="1003129"/>
            <a:ext cx="8689509" cy="2910487"/>
            <a:chOff x="197650" y="1003129"/>
            <a:chExt cx="8689509" cy="2910487"/>
          </a:xfrm>
        </p:grpSpPr>
        <p:sp>
          <p:nvSpPr>
            <p:cNvPr id="448" name="Google Shape;448;p17"/>
            <p:cNvSpPr/>
            <p:nvPr/>
          </p:nvSpPr>
          <p:spPr>
            <a:xfrm>
              <a:off x="8847104" y="1003129"/>
              <a:ext cx="40056" cy="440880"/>
            </a:xfrm>
            <a:custGeom>
              <a:avLst/>
              <a:gdLst/>
              <a:ahLst/>
              <a:cxnLst/>
              <a:rect l="l" t="t" r="r" b="b"/>
              <a:pathLst>
                <a:path w="1146" h="12620" extrusionOk="0">
                  <a:moveTo>
                    <a:pt x="573" y="1"/>
                  </a:moveTo>
                  <a:cubicBezTo>
                    <a:pt x="240" y="1"/>
                    <a:pt x="1" y="240"/>
                    <a:pt x="1" y="573"/>
                  </a:cubicBezTo>
                  <a:lnTo>
                    <a:pt x="1" y="12046"/>
                  </a:lnTo>
                  <a:cubicBezTo>
                    <a:pt x="1" y="12351"/>
                    <a:pt x="240" y="12619"/>
                    <a:pt x="573" y="12619"/>
                  </a:cubicBezTo>
                  <a:cubicBezTo>
                    <a:pt x="878" y="12619"/>
                    <a:pt x="1146" y="12351"/>
                    <a:pt x="1146" y="12046"/>
                  </a:cubicBezTo>
                  <a:lnTo>
                    <a:pt x="1146" y="573"/>
                  </a:lnTo>
                  <a:cubicBezTo>
                    <a:pt x="1146" y="240"/>
                    <a:pt x="878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7"/>
            <p:cNvSpPr/>
            <p:nvPr/>
          </p:nvSpPr>
          <p:spPr>
            <a:xfrm rot="10800000">
              <a:off x="197650" y="3472736"/>
              <a:ext cx="40056" cy="440880"/>
            </a:xfrm>
            <a:custGeom>
              <a:avLst/>
              <a:gdLst/>
              <a:ahLst/>
              <a:cxnLst/>
              <a:rect l="l" t="t" r="r" b="b"/>
              <a:pathLst>
                <a:path w="1146" h="12620" extrusionOk="0">
                  <a:moveTo>
                    <a:pt x="573" y="1"/>
                  </a:moveTo>
                  <a:cubicBezTo>
                    <a:pt x="240" y="1"/>
                    <a:pt x="1" y="240"/>
                    <a:pt x="1" y="573"/>
                  </a:cubicBezTo>
                  <a:lnTo>
                    <a:pt x="1" y="12046"/>
                  </a:lnTo>
                  <a:cubicBezTo>
                    <a:pt x="1" y="12351"/>
                    <a:pt x="240" y="12619"/>
                    <a:pt x="573" y="12619"/>
                  </a:cubicBezTo>
                  <a:cubicBezTo>
                    <a:pt x="878" y="12619"/>
                    <a:pt x="1146" y="12351"/>
                    <a:pt x="1146" y="12046"/>
                  </a:cubicBezTo>
                  <a:lnTo>
                    <a:pt x="1146" y="573"/>
                  </a:lnTo>
                  <a:cubicBezTo>
                    <a:pt x="1146" y="240"/>
                    <a:pt x="878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17"/>
          <p:cNvGrpSpPr/>
          <p:nvPr/>
        </p:nvGrpSpPr>
        <p:grpSpPr>
          <a:xfrm>
            <a:off x="-30950" y="-166792"/>
            <a:ext cx="9501942" cy="5231667"/>
            <a:chOff x="-30950" y="-166792"/>
            <a:chExt cx="9501942" cy="5231667"/>
          </a:xfrm>
        </p:grpSpPr>
        <p:grpSp>
          <p:nvGrpSpPr>
            <p:cNvPr id="451" name="Google Shape;451;p17"/>
            <p:cNvGrpSpPr/>
            <p:nvPr/>
          </p:nvGrpSpPr>
          <p:grpSpPr>
            <a:xfrm rot="-5400000">
              <a:off x="8362773" y="2998996"/>
              <a:ext cx="493321" cy="357312"/>
              <a:chOff x="1722354" y="229144"/>
              <a:chExt cx="1748744" cy="1266614"/>
            </a:xfrm>
          </p:grpSpPr>
          <p:sp>
            <p:nvSpPr>
              <p:cNvPr id="452" name="Google Shape;452;p17"/>
              <p:cNvSpPr/>
              <p:nvPr/>
            </p:nvSpPr>
            <p:spPr>
              <a:xfrm rot="10800000">
                <a:off x="2239107" y="792406"/>
                <a:ext cx="1231990" cy="703352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2777" fill="none" extrusionOk="0">
                    <a:moveTo>
                      <a:pt x="4863" y="2776"/>
                    </a:moveTo>
                    <a:lnTo>
                      <a:pt x="2051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7"/>
              <p:cNvSpPr/>
              <p:nvPr/>
            </p:nvSpPr>
            <p:spPr>
              <a:xfrm rot="10800000">
                <a:off x="1722354" y="229144"/>
                <a:ext cx="627506" cy="62072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719" fill="none" extrusionOk="0">
                    <a:moveTo>
                      <a:pt x="2748" y="1363"/>
                    </a:moveTo>
                    <a:cubicBezTo>
                      <a:pt x="2748" y="2117"/>
                      <a:pt x="2117" y="2718"/>
                      <a:pt x="1392" y="2718"/>
                    </a:cubicBezTo>
                    <a:cubicBezTo>
                      <a:pt x="638" y="2718"/>
                      <a:pt x="1" y="2117"/>
                      <a:pt x="1" y="1363"/>
                    </a:cubicBezTo>
                    <a:cubicBezTo>
                      <a:pt x="1" y="609"/>
                      <a:pt x="638" y="0"/>
                      <a:pt x="1392" y="0"/>
                    </a:cubicBezTo>
                    <a:cubicBezTo>
                      <a:pt x="2117" y="0"/>
                      <a:pt x="2748" y="609"/>
                      <a:pt x="2748" y="136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4" name="Google Shape;454;p17"/>
            <p:cNvGrpSpPr/>
            <p:nvPr/>
          </p:nvGrpSpPr>
          <p:grpSpPr>
            <a:xfrm rot="10800000" flipH="1">
              <a:off x="8505734" y="1680044"/>
              <a:ext cx="965258" cy="273510"/>
              <a:chOff x="-6675" y="2881558"/>
              <a:chExt cx="9140700" cy="2059567"/>
            </a:xfrm>
          </p:grpSpPr>
          <p:cxnSp>
            <p:nvCxnSpPr>
              <p:cNvPr id="455" name="Google Shape;455;p17"/>
              <p:cNvCxnSpPr/>
              <p:nvPr/>
            </p:nvCxnSpPr>
            <p:spPr>
              <a:xfrm>
                <a:off x="-6675" y="2881558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17"/>
              <p:cNvCxnSpPr/>
              <p:nvPr/>
            </p:nvCxnSpPr>
            <p:spPr>
              <a:xfrm>
                <a:off x="-6675" y="3396450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17"/>
              <p:cNvCxnSpPr/>
              <p:nvPr/>
            </p:nvCxnSpPr>
            <p:spPr>
              <a:xfrm>
                <a:off x="-6675" y="3911342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17"/>
              <p:cNvCxnSpPr/>
              <p:nvPr/>
            </p:nvCxnSpPr>
            <p:spPr>
              <a:xfrm>
                <a:off x="-6675" y="4426233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17"/>
              <p:cNvCxnSpPr/>
              <p:nvPr/>
            </p:nvCxnSpPr>
            <p:spPr>
              <a:xfrm>
                <a:off x="-6675" y="4941125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60" name="Google Shape;460;p17"/>
            <p:cNvSpPr/>
            <p:nvPr/>
          </p:nvSpPr>
          <p:spPr>
            <a:xfrm rot="5400000">
              <a:off x="7121670" y="1217270"/>
              <a:ext cx="3256375" cy="488250"/>
            </a:xfrm>
            <a:custGeom>
              <a:avLst/>
              <a:gdLst/>
              <a:ahLst/>
              <a:cxnLst/>
              <a:rect l="l" t="t" r="r" b="b"/>
              <a:pathLst>
                <a:path w="130255" h="19530" extrusionOk="0">
                  <a:moveTo>
                    <a:pt x="0" y="0"/>
                  </a:moveTo>
                  <a:lnTo>
                    <a:pt x="19531" y="19530"/>
                  </a:lnTo>
                  <a:lnTo>
                    <a:pt x="93650" y="19530"/>
                  </a:lnTo>
                  <a:lnTo>
                    <a:pt x="102323" y="10857"/>
                  </a:lnTo>
                  <a:lnTo>
                    <a:pt x="121066" y="10857"/>
                  </a:lnTo>
                  <a:lnTo>
                    <a:pt x="130255" y="166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61" name="Google Shape;461;p17"/>
            <p:cNvSpPr/>
            <p:nvPr/>
          </p:nvSpPr>
          <p:spPr>
            <a:xfrm>
              <a:off x="-30950" y="2650075"/>
              <a:ext cx="581550" cy="2414800"/>
            </a:xfrm>
            <a:custGeom>
              <a:avLst/>
              <a:gdLst/>
              <a:ahLst/>
              <a:cxnLst/>
              <a:rect l="l" t="t" r="r" b="b"/>
              <a:pathLst>
                <a:path w="23262" h="96592" extrusionOk="0">
                  <a:moveTo>
                    <a:pt x="0" y="0"/>
                  </a:moveTo>
                  <a:lnTo>
                    <a:pt x="18318" y="18318"/>
                  </a:lnTo>
                  <a:lnTo>
                    <a:pt x="18318" y="58471"/>
                  </a:lnTo>
                  <a:lnTo>
                    <a:pt x="10373" y="66417"/>
                  </a:lnTo>
                  <a:lnTo>
                    <a:pt x="10373" y="83703"/>
                  </a:lnTo>
                  <a:lnTo>
                    <a:pt x="23262" y="96592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62" name="Google Shape;462;p17"/>
          <p:cNvSpPr/>
          <p:nvPr/>
        </p:nvSpPr>
        <p:spPr>
          <a:xfrm rot="-5400000">
            <a:off x="507335" y="632747"/>
            <a:ext cx="228075" cy="197250"/>
          </a:xfrm>
          <a:prstGeom prst="flowChartMerg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aleway Black"/>
              <a:buNone/>
              <a:defRPr b="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65" name="Google Shape;465;p18"/>
          <p:cNvSpPr txBox="1">
            <a:spLocks noGrp="1"/>
          </p:cNvSpPr>
          <p:nvPr>
            <p:ph type="subTitle" idx="1"/>
          </p:nvPr>
        </p:nvSpPr>
        <p:spPr>
          <a:xfrm>
            <a:off x="1182950" y="1729925"/>
            <a:ext cx="19860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8"/>
          <p:cNvSpPr txBox="1">
            <a:spLocks noGrp="1"/>
          </p:cNvSpPr>
          <p:nvPr>
            <p:ph type="subTitle" idx="2"/>
          </p:nvPr>
        </p:nvSpPr>
        <p:spPr>
          <a:xfrm>
            <a:off x="3580856" y="1729934"/>
            <a:ext cx="19860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8"/>
          <p:cNvSpPr txBox="1">
            <a:spLocks noGrp="1"/>
          </p:cNvSpPr>
          <p:nvPr>
            <p:ph type="subTitle" idx="3"/>
          </p:nvPr>
        </p:nvSpPr>
        <p:spPr>
          <a:xfrm>
            <a:off x="1182950" y="3419050"/>
            <a:ext cx="19860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8"/>
          <p:cNvSpPr txBox="1">
            <a:spLocks noGrp="1"/>
          </p:cNvSpPr>
          <p:nvPr>
            <p:ph type="subTitle" idx="4"/>
          </p:nvPr>
        </p:nvSpPr>
        <p:spPr>
          <a:xfrm>
            <a:off x="3579000" y="3419050"/>
            <a:ext cx="19860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18"/>
          <p:cNvSpPr txBox="1">
            <a:spLocks noGrp="1"/>
          </p:cNvSpPr>
          <p:nvPr>
            <p:ph type="subTitle" idx="5"/>
          </p:nvPr>
        </p:nvSpPr>
        <p:spPr>
          <a:xfrm>
            <a:off x="5975050" y="1729934"/>
            <a:ext cx="19860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18"/>
          <p:cNvSpPr txBox="1">
            <a:spLocks noGrp="1"/>
          </p:cNvSpPr>
          <p:nvPr>
            <p:ph type="subTitle" idx="6"/>
          </p:nvPr>
        </p:nvSpPr>
        <p:spPr>
          <a:xfrm>
            <a:off x="5975050" y="3419050"/>
            <a:ext cx="19860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8"/>
          <p:cNvSpPr txBox="1">
            <a:spLocks noGrp="1"/>
          </p:cNvSpPr>
          <p:nvPr>
            <p:ph type="subTitle" idx="7"/>
          </p:nvPr>
        </p:nvSpPr>
        <p:spPr>
          <a:xfrm>
            <a:off x="1190750" y="1396451"/>
            <a:ext cx="1978200" cy="46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1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72" name="Google Shape;472;p18"/>
          <p:cNvSpPr txBox="1">
            <a:spLocks noGrp="1"/>
          </p:cNvSpPr>
          <p:nvPr>
            <p:ph type="subTitle" idx="8"/>
          </p:nvPr>
        </p:nvSpPr>
        <p:spPr>
          <a:xfrm>
            <a:off x="3584756" y="1396458"/>
            <a:ext cx="1978200" cy="46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1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73" name="Google Shape;473;p18"/>
          <p:cNvSpPr txBox="1">
            <a:spLocks noGrp="1"/>
          </p:cNvSpPr>
          <p:nvPr>
            <p:ph type="subTitle" idx="9"/>
          </p:nvPr>
        </p:nvSpPr>
        <p:spPr>
          <a:xfrm>
            <a:off x="5978950" y="1396458"/>
            <a:ext cx="1978200" cy="46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1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74" name="Google Shape;474;p18"/>
          <p:cNvSpPr txBox="1">
            <a:spLocks noGrp="1"/>
          </p:cNvSpPr>
          <p:nvPr>
            <p:ph type="subTitle" idx="13"/>
          </p:nvPr>
        </p:nvSpPr>
        <p:spPr>
          <a:xfrm>
            <a:off x="1182950" y="3082550"/>
            <a:ext cx="1986000" cy="46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1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75" name="Google Shape;475;p18"/>
          <p:cNvSpPr txBox="1">
            <a:spLocks noGrp="1"/>
          </p:cNvSpPr>
          <p:nvPr>
            <p:ph type="subTitle" idx="14"/>
          </p:nvPr>
        </p:nvSpPr>
        <p:spPr>
          <a:xfrm>
            <a:off x="3584758" y="3082550"/>
            <a:ext cx="1978200" cy="46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1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76" name="Google Shape;476;p18"/>
          <p:cNvSpPr txBox="1">
            <a:spLocks noGrp="1"/>
          </p:cNvSpPr>
          <p:nvPr>
            <p:ph type="subTitle" idx="15"/>
          </p:nvPr>
        </p:nvSpPr>
        <p:spPr>
          <a:xfrm>
            <a:off x="5978948" y="3082550"/>
            <a:ext cx="1978200" cy="46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1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grpSp>
        <p:nvGrpSpPr>
          <p:cNvPr id="477" name="Google Shape;477;p18"/>
          <p:cNvGrpSpPr/>
          <p:nvPr/>
        </p:nvGrpSpPr>
        <p:grpSpPr>
          <a:xfrm>
            <a:off x="-173589" y="2054902"/>
            <a:ext cx="8977956" cy="875138"/>
            <a:chOff x="-173589" y="2054902"/>
            <a:chExt cx="8977956" cy="875138"/>
          </a:xfrm>
        </p:grpSpPr>
        <p:sp>
          <p:nvSpPr>
            <p:cNvPr id="478" name="Google Shape;478;p18"/>
            <p:cNvSpPr/>
            <p:nvPr/>
          </p:nvSpPr>
          <p:spPr>
            <a:xfrm rot="-5400000" flipH="1">
              <a:off x="157300" y="2670985"/>
              <a:ext cx="43116" cy="474994"/>
            </a:xfrm>
            <a:custGeom>
              <a:avLst/>
              <a:gdLst/>
              <a:ahLst/>
              <a:cxnLst/>
              <a:rect l="l" t="t" r="r" b="b"/>
              <a:pathLst>
                <a:path w="754" h="8307" fill="none" extrusionOk="0">
                  <a:moveTo>
                    <a:pt x="391" y="8307"/>
                  </a:moveTo>
                  <a:lnTo>
                    <a:pt x="391" y="8307"/>
                  </a:lnTo>
                  <a:cubicBezTo>
                    <a:pt x="181" y="8307"/>
                    <a:pt x="0" y="8155"/>
                    <a:pt x="0" y="7944"/>
                  </a:cubicBezTo>
                  <a:lnTo>
                    <a:pt x="0" y="363"/>
                  </a:lnTo>
                  <a:cubicBezTo>
                    <a:pt x="0" y="182"/>
                    <a:pt x="181" y="1"/>
                    <a:pt x="391" y="1"/>
                  </a:cubicBezTo>
                  <a:lnTo>
                    <a:pt x="391" y="1"/>
                  </a:lnTo>
                  <a:cubicBezTo>
                    <a:pt x="573" y="1"/>
                    <a:pt x="754" y="182"/>
                    <a:pt x="754" y="363"/>
                  </a:cubicBezTo>
                  <a:lnTo>
                    <a:pt x="754" y="7944"/>
                  </a:lnTo>
                  <a:cubicBezTo>
                    <a:pt x="754" y="8155"/>
                    <a:pt x="573" y="8307"/>
                    <a:pt x="391" y="83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72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 rot="-5400000" flipH="1">
              <a:off x="42350" y="2423585"/>
              <a:ext cx="43116" cy="474994"/>
            </a:xfrm>
            <a:custGeom>
              <a:avLst/>
              <a:gdLst/>
              <a:ahLst/>
              <a:cxnLst/>
              <a:rect l="l" t="t" r="r" b="b"/>
              <a:pathLst>
                <a:path w="754" h="8307" fill="none" extrusionOk="0">
                  <a:moveTo>
                    <a:pt x="391" y="8307"/>
                  </a:moveTo>
                  <a:lnTo>
                    <a:pt x="391" y="8307"/>
                  </a:lnTo>
                  <a:cubicBezTo>
                    <a:pt x="181" y="8307"/>
                    <a:pt x="0" y="8155"/>
                    <a:pt x="0" y="7944"/>
                  </a:cubicBezTo>
                  <a:lnTo>
                    <a:pt x="0" y="363"/>
                  </a:lnTo>
                  <a:cubicBezTo>
                    <a:pt x="0" y="182"/>
                    <a:pt x="181" y="1"/>
                    <a:pt x="391" y="1"/>
                  </a:cubicBezTo>
                  <a:lnTo>
                    <a:pt x="391" y="1"/>
                  </a:lnTo>
                  <a:cubicBezTo>
                    <a:pt x="573" y="1"/>
                    <a:pt x="754" y="182"/>
                    <a:pt x="754" y="363"/>
                  </a:cubicBezTo>
                  <a:lnTo>
                    <a:pt x="754" y="7944"/>
                  </a:lnTo>
                  <a:cubicBezTo>
                    <a:pt x="754" y="8155"/>
                    <a:pt x="573" y="8307"/>
                    <a:pt x="391" y="83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72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0" name="Google Shape;480;p18"/>
            <p:cNvGrpSpPr/>
            <p:nvPr/>
          </p:nvGrpSpPr>
          <p:grpSpPr>
            <a:xfrm rot="10800000" flipH="1">
              <a:off x="8597477" y="2054902"/>
              <a:ext cx="206891" cy="766144"/>
              <a:chOff x="8650702" y="3525402"/>
              <a:chExt cx="206891" cy="766144"/>
            </a:xfrm>
          </p:grpSpPr>
          <p:sp>
            <p:nvSpPr>
              <p:cNvPr id="481" name="Google Shape;481;p18"/>
              <p:cNvSpPr/>
              <p:nvPr/>
            </p:nvSpPr>
            <p:spPr>
              <a:xfrm rot="10800000">
                <a:off x="8650702" y="3525402"/>
                <a:ext cx="43116" cy="47499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07" fill="none" extrusionOk="0">
                    <a:moveTo>
                      <a:pt x="391" y="8307"/>
                    </a:moveTo>
                    <a:lnTo>
                      <a:pt x="391" y="8307"/>
                    </a:lnTo>
                    <a:cubicBezTo>
                      <a:pt x="181" y="8307"/>
                      <a:pt x="0" y="8155"/>
                      <a:pt x="0" y="7944"/>
                    </a:cubicBezTo>
                    <a:lnTo>
                      <a:pt x="0" y="363"/>
                    </a:lnTo>
                    <a:cubicBezTo>
                      <a:pt x="0" y="182"/>
                      <a:pt x="181" y="1"/>
                      <a:pt x="391" y="1"/>
                    </a:cubicBezTo>
                    <a:lnTo>
                      <a:pt x="391" y="1"/>
                    </a:lnTo>
                    <a:cubicBezTo>
                      <a:pt x="573" y="1"/>
                      <a:pt x="754" y="182"/>
                      <a:pt x="754" y="363"/>
                    </a:cubicBezTo>
                    <a:lnTo>
                      <a:pt x="754" y="7944"/>
                    </a:lnTo>
                    <a:cubicBezTo>
                      <a:pt x="754" y="8155"/>
                      <a:pt x="573" y="8307"/>
                      <a:pt x="391" y="83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8"/>
              <p:cNvSpPr/>
              <p:nvPr/>
            </p:nvSpPr>
            <p:spPr>
              <a:xfrm rot="10800000">
                <a:off x="8814477" y="3816552"/>
                <a:ext cx="43116" cy="47499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07" fill="none" extrusionOk="0">
                    <a:moveTo>
                      <a:pt x="391" y="8307"/>
                    </a:moveTo>
                    <a:lnTo>
                      <a:pt x="391" y="8307"/>
                    </a:lnTo>
                    <a:cubicBezTo>
                      <a:pt x="181" y="8307"/>
                      <a:pt x="0" y="8155"/>
                      <a:pt x="0" y="7944"/>
                    </a:cubicBezTo>
                    <a:lnTo>
                      <a:pt x="0" y="363"/>
                    </a:lnTo>
                    <a:cubicBezTo>
                      <a:pt x="0" y="182"/>
                      <a:pt x="181" y="1"/>
                      <a:pt x="391" y="1"/>
                    </a:cubicBezTo>
                    <a:lnTo>
                      <a:pt x="391" y="1"/>
                    </a:lnTo>
                    <a:cubicBezTo>
                      <a:pt x="573" y="1"/>
                      <a:pt x="754" y="182"/>
                      <a:pt x="754" y="363"/>
                    </a:cubicBezTo>
                    <a:lnTo>
                      <a:pt x="754" y="7944"/>
                    </a:lnTo>
                    <a:cubicBezTo>
                      <a:pt x="754" y="8155"/>
                      <a:pt x="573" y="8307"/>
                      <a:pt x="391" y="83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3" name="Google Shape;483;p18"/>
          <p:cNvGrpSpPr/>
          <p:nvPr/>
        </p:nvGrpSpPr>
        <p:grpSpPr>
          <a:xfrm>
            <a:off x="756786" y="700836"/>
            <a:ext cx="8183234" cy="4589198"/>
            <a:chOff x="756786" y="700836"/>
            <a:chExt cx="8183234" cy="4589198"/>
          </a:xfrm>
        </p:grpSpPr>
        <p:sp>
          <p:nvSpPr>
            <p:cNvPr id="484" name="Google Shape;484;p18"/>
            <p:cNvSpPr/>
            <p:nvPr/>
          </p:nvSpPr>
          <p:spPr>
            <a:xfrm flipH="1">
              <a:off x="756786" y="4849154"/>
              <a:ext cx="40056" cy="440880"/>
            </a:xfrm>
            <a:custGeom>
              <a:avLst/>
              <a:gdLst/>
              <a:ahLst/>
              <a:cxnLst/>
              <a:rect l="l" t="t" r="r" b="b"/>
              <a:pathLst>
                <a:path w="1146" h="12620" extrusionOk="0">
                  <a:moveTo>
                    <a:pt x="573" y="1"/>
                  </a:moveTo>
                  <a:cubicBezTo>
                    <a:pt x="240" y="1"/>
                    <a:pt x="1" y="240"/>
                    <a:pt x="1" y="573"/>
                  </a:cubicBezTo>
                  <a:lnTo>
                    <a:pt x="1" y="12046"/>
                  </a:lnTo>
                  <a:cubicBezTo>
                    <a:pt x="1" y="12351"/>
                    <a:pt x="240" y="12619"/>
                    <a:pt x="573" y="12619"/>
                  </a:cubicBezTo>
                  <a:cubicBezTo>
                    <a:pt x="878" y="12619"/>
                    <a:pt x="1146" y="12351"/>
                    <a:pt x="1146" y="12046"/>
                  </a:cubicBezTo>
                  <a:lnTo>
                    <a:pt x="1146" y="573"/>
                  </a:lnTo>
                  <a:cubicBezTo>
                    <a:pt x="1146" y="240"/>
                    <a:pt x="878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 rot="10800000" flipH="1">
              <a:off x="8899964" y="700836"/>
              <a:ext cx="40056" cy="440880"/>
            </a:xfrm>
            <a:custGeom>
              <a:avLst/>
              <a:gdLst/>
              <a:ahLst/>
              <a:cxnLst/>
              <a:rect l="l" t="t" r="r" b="b"/>
              <a:pathLst>
                <a:path w="1146" h="12620" extrusionOk="0">
                  <a:moveTo>
                    <a:pt x="573" y="1"/>
                  </a:moveTo>
                  <a:cubicBezTo>
                    <a:pt x="240" y="1"/>
                    <a:pt x="1" y="240"/>
                    <a:pt x="1" y="573"/>
                  </a:cubicBezTo>
                  <a:lnTo>
                    <a:pt x="1" y="12046"/>
                  </a:lnTo>
                  <a:cubicBezTo>
                    <a:pt x="1" y="12351"/>
                    <a:pt x="240" y="12619"/>
                    <a:pt x="573" y="12619"/>
                  </a:cubicBezTo>
                  <a:cubicBezTo>
                    <a:pt x="878" y="12619"/>
                    <a:pt x="1146" y="12351"/>
                    <a:pt x="1146" y="12046"/>
                  </a:cubicBezTo>
                  <a:lnTo>
                    <a:pt x="1146" y="573"/>
                  </a:lnTo>
                  <a:cubicBezTo>
                    <a:pt x="1146" y="240"/>
                    <a:pt x="878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18"/>
          <p:cNvGrpSpPr/>
          <p:nvPr/>
        </p:nvGrpSpPr>
        <p:grpSpPr>
          <a:xfrm>
            <a:off x="-418722" y="-549400"/>
            <a:ext cx="9906875" cy="5811597"/>
            <a:chOff x="-418722" y="-549400"/>
            <a:chExt cx="9906875" cy="5811597"/>
          </a:xfrm>
        </p:grpSpPr>
        <p:grpSp>
          <p:nvGrpSpPr>
            <p:cNvPr id="487" name="Google Shape;487;p18"/>
            <p:cNvGrpSpPr/>
            <p:nvPr/>
          </p:nvGrpSpPr>
          <p:grpSpPr>
            <a:xfrm rot="10800000" flipH="1">
              <a:off x="8269288" y="182196"/>
              <a:ext cx="493321" cy="357312"/>
              <a:chOff x="1722354" y="229144"/>
              <a:chExt cx="1748744" cy="1266614"/>
            </a:xfrm>
          </p:grpSpPr>
          <p:sp>
            <p:nvSpPr>
              <p:cNvPr id="488" name="Google Shape;488;p18"/>
              <p:cNvSpPr/>
              <p:nvPr/>
            </p:nvSpPr>
            <p:spPr>
              <a:xfrm rot="10800000">
                <a:off x="2239107" y="792406"/>
                <a:ext cx="1231990" cy="703352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2777" fill="none" extrusionOk="0">
                    <a:moveTo>
                      <a:pt x="4863" y="2776"/>
                    </a:moveTo>
                    <a:lnTo>
                      <a:pt x="2051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8"/>
              <p:cNvSpPr/>
              <p:nvPr/>
            </p:nvSpPr>
            <p:spPr>
              <a:xfrm rot="10800000">
                <a:off x="1722354" y="229144"/>
                <a:ext cx="627506" cy="62072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719" fill="none" extrusionOk="0">
                    <a:moveTo>
                      <a:pt x="2748" y="1363"/>
                    </a:moveTo>
                    <a:cubicBezTo>
                      <a:pt x="2748" y="2117"/>
                      <a:pt x="2117" y="2718"/>
                      <a:pt x="1392" y="2718"/>
                    </a:cubicBezTo>
                    <a:cubicBezTo>
                      <a:pt x="638" y="2718"/>
                      <a:pt x="1" y="2117"/>
                      <a:pt x="1" y="1363"/>
                    </a:cubicBezTo>
                    <a:cubicBezTo>
                      <a:pt x="1" y="609"/>
                      <a:pt x="638" y="0"/>
                      <a:pt x="1392" y="0"/>
                    </a:cubicBezTo>
                    <a:cubicBezTo>
                      <a:pt x="2117" y="0"/>
                      <a:pt x="2748" y="609"/>
                      <a:pt x="2748" y="136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0" name="Google Shape;490;p18"/>
            <p:cNvGrpSpPr/>
            <p:nvPr/>
          </p:nvGrpSpPr>
          <p:grpSpPr>
            <a:xfrm rot="10800000">
              <a:off x="-418722" y="3973294"/>
              <a:ext cx="965258" cy="273510"/>
              <a:chOff x="-6675" y="2881558"/>
              <a:chExt cx="9140700" cy="2059567"/>
            </a:xfrm>
          </p:grpSpPr>
          <p:cxnSp>
            <p:nvCxnSpPr>
              <p:cNvPr id="491" name="Google Shape;491;p18"/>
              <p:cNvCxnSpPr/>
              <p:nvPr/>
            </p:nvCxnSpPr>
            <p:spPr>
              <a:xfrm>
                <a:off x="-6675" y="2881558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8"/>
              <p:cNvCxnSpPr/>
              <p:nvPr/>
            </p:nvCxnSpPr>
            <p:spPr>
              <a:xfrm>
                <a:off x="-6675" y="3396450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8"/>
              <p:cNvCxnSpPr/>
              <p:nvPr/>
            </p:nvCxnSpPr>
            <p:spPr>
              <a:xfrm>
                <a:off x="-6675" y="3911342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8"/>
              <p:cNvCxnSpPr/>
              <p:nvPr/>
            </p:nvCxnSpPr>
            <p:spPr>
              <a:xfrm>
                <a:off x="-6675" y="4426233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8"/>
              <p:cNvCxnSpPr/>
              <p:nvPr/>
            </p:nvCxnSpPr>
            <p:spPr>
              <a:xfrm>
                <a:off x="-6675" y="4941125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96" name="Google Shape;496;p18"/>
            <p:cNvSpPr/>
            <p:nvPr/>
          </p:nvSpPr>
          <p:spPr>
            <a:xfrm rot="-5400000" flipH="1">
              <a:off x="-642564" y="4073091"/>
              <a:ext cx="2068124" cy="310088"/>
            </a:xfrm>
            <a:custGeom>
              <a:avLst/>
              <a:gdLst/>
              <a:ahLst/>
              <a:cxnLst/>
              <a:rect l="l" t="t" r="r" b="b"/>
              <a:pathLst>
                <a:path w="130255" h="19530" extrusionOk="0">
                  <a:moveTo>
                    <a:pt x="0" y="0"/>
                  </a:moveTo>
                  <a:lnTo>
                    <a:pt x="19531" y="19530"/>
                  </a:lnTo>
                  <a:lnTo>
                    <a:pt x="93650" y="19530"/>
                  </a:lnTo>
                  <a:lnTo>
                    <a:pt x="102323" y="10857"/>
                  </a:lnTo>
                  <a:lnTo>
                    <a:pt x="121066" y="10857"/>
                  </a:lnTo>
                  <a:lnTo>
                    <a:pt x="130255" y="166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7" name="Google Shape;497;p18"/>
            <p:cNvSpPr/>
            <p:nvPr/>
          </p:nvSpPr>
          <p:spPr>
            <a:xfrm flipH="1">
              <a:off x="8573201" y="-549400"/>
              <a:ext cx="914953" cy="3799205"/>
            </a:xfrm>
            <a:custGeom>
              <a:avLst/>
              <a:gdLst/>
              <a:ahLst/>
              <a:cxnLst/>
              <a:rect l="l" t="t" r="r" b="b"/>
              <a:pathLst>
                <a:path w="23262" h="96592" extrusionOk="0">
                  <a:moveTo>
                    <a:pt x="0" y="0"/>
                  </a:moveTo>
                  <a:lnTo>
                    <a:pt x="18318" y="18318"/>
                  </a:lnTo>
                  <a:lnTo>
                    <a:pt x="18318" y="58471"/>
                  </a:lnTo>
                  <a:lnTo>
                    <a:pt x="10373" y="66417"/>
                  </a:lnTo>
                  <a:lnTo>
                    <a:pt x="10373" y="83703"/>
                  </a:lnTo>
                  <a:lnTo>
                    <a:pt x="23262" y="96592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98" name="Google Shape;498;p18"/>
          <p:cNvSpPr/>
          <p:nvPr/>
        </p:nvSpPr>
        <p:spPr>
          <a:xfrm rot="-5400000">
            <a:off x="507335" y="632747"/>
            <a:ext cx="228075" cy="197250"/>
          </a:xfrm>
          <a:prstGeom prst="flowChartMerg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leway Black"/>
              <a:buNone/>
              <a:defRPr sz="2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●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○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■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●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○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■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●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○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■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8" r:id="rId5"/>
    <p:sldLayoutId id="2147483659" r:id="rId6"/>
    <p:sldLayoutId id="2147483662" r:id="rId7"/>
    <p:sldLayoutId id="2147483663" r:id="rId8"/>
    <p:sldLayoutId id="2147483664" r:id="rId9"/>
    <p:sldLayoutId id="2147483669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8"/>
          <p:cNvSpPr txBox="1">
            <a:spLocks noGrp="1"/>
          </p:cNvSpPr>
          <p:nvPr>
            <p:ph type="ctrTitle"/>
          </p:nvPr>
        </p:nvSpPr>
        <p:spPr>
          <a:xfrm>
            <a:off x="1115975" y="1983223"/>
            <a:ext cx="5893006" cy="16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Analyzing Forensic Traces of a Ransomware - TeslaCrypt as sample</a:t>
            </a:r>
            <a:endParaRPr dirty="0"/>
          </a:p>
        </p:txBody>
      </p:sp>
      <p:sp>
        <p:nvSpPr>
          <p:cNvPr id="663" name="Google Shape;663;p28"/>
          <p:cNvSpPr txBox="1">
            <a:spLocks noGrp="1"/>
          </p:cNvSpPr>
          <p:nvPr>
            <p:ph type="subTitle" idx="1"/>
          </p:nvPr>
        </p:nvSpPr>
        <p:spPr>
          <a:xfrm>
            <a:off x="1115975" y="3719650"/>
            <a:ext cx="43848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By Ankshita Maunthrooa</a:t>
            </a:r>
            <a:endParaRPr dirty="0"/>
          </a:p>
        </p:txBody>
      </p:sp>
      <p:sp>
        <p:nvSpPr>
          <p:cNvPr id="664" name="Google Shape;664;p28"/>
          <p:cNvSpPr/>
          <p:nvPr/>
        </p:nvSpPr>
        <p:spPr>
          <a:xfrm rot="-5400000">
            <a:off x="689075" y="2215534"/>
            <a:ext cx="357300" cy="309016"/>
          </a:xfrm>
          <a:prstGeom prst="flowChartMerg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" name="Google Shape;665;p28"/>
          <p:cNvGrpSpPr/>
          <p:nvPr/>
        </p:nvGrpSpPr>
        <p:grpSpPr>
          <a:xfrm>
            <a:off x="6777434" y="2296620"/>
            <a:ext cx="1033834" cy="3360485"/>
            <a:chOff x="6777434" y="2296620"/>
            <a:chExt cx="1033834" cy="3360485"/>
          </a:xfrm>
        </p:grpSpPr>
        <p:grpSp>
          <p:nvGrpSpPr>
            <p:cNvPr id="666" name="Google Shape;666;p28"/>
            <p:cNvGrpSpPr/>
            <p:nvPr/>
          </p:nvGrpSpPr>
          <p:grpSpPr>
            <a:xfrm rot="10800000">
              <a:off x="6777434" y="2296620"/>
              <a:ext cx="681217" cy="3360485"/>
              <a:chOff x="1337800" y="-2525590"/>
              <a:chExt cx="1498167" cy="7390555"/>
            </a:xfrm>
          </p:grpSpPr>
          <p:cxnSp>
            <p:nvCxnSpPr>
              <p:cNvPr id="667" name="Google Shape;667;p28"/>
              <p:cNvCxnSpPr/>
              <p:nvPr/>
            </p:nvCxnSpPr>
            <p:spPr>
              <a:xfrm rot="10800000">
                <a:off x="1337800" y="-2525590"/>
                <a:ext cx="0" cy="587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28"/>
              <p:cNvCxnSpPr/>
              <p:nvPr/>
            </p:nvCxnSpPr>
            <p:spPr>
              <a:xfrm>
                <a:off x="1337800" y="3347125"/>
                <a:ext cx="1158600" cy="1141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69" name="Google Shape;669;p28"/>
              <p:cNvSpPr/>
              <p:nvPr/>
            </p:nvSpPr>
            <p:spPr>
              <a:xfrm rot="5400000">
                <a:off x="2412855" y="4441854"/>
                <a:ext cx="425397" cy="420826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719" fill="none" extrusionOk="0">
                    <a:moveTo>
                      <a:pt x="2748" y="1363"/>
                    </a:moveTo>
                    <a:cubicBezTo>
                      <a:pt x="2748" y="2117"/>
                      <a:pt x="2117" y="2718"/>
                      <a:pt x="1392" y="2718"/>
                    </a:cubicBezTo>
                    <a:cubicBezTo>
                      <a:pt x="638" y="2718"/>
                      <a:pt x="1" y="2117"/>
                      <a:pt x="1" y="1363"/>
                    </a:cubicBezTo>
                    <a:cubicBezTo>
                      <a:pt x="1" y="609"/>
                      <a:pt x="638" y="0"/>
                      <a:pt x="1392" y="0"/>
                    </a:cubicBezTo>
                    <a:cubicBezTo>
                      <a:pt x="2117" y="0"/>
                      <a:pt x="2748" y="609"/>
                      <a:pt x="2748" y="1363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0" name="Google Shape;670;p28"/>
            <p:cNvSpPr/>
            <p:nvPr/>
          </p:nvSpPr>
          <p:spPr>
            <a:xfrm>
              <a:off x="7771212" y="2972936"/>
              <a:ext cx="40056" cy="440880"/>
            </a:xfrm>
            <a:custGeom>
              <a:avLst/>
              <a:gdLst/>
              <a:ahLst/>
              <a:cxnLst/>
              <a:rect l="l" t="t" r="r" b="b"/>
              <a:pathLst>
                <a:path w="1146" h="12620" extrusionOk="0">
                  <a:moveTo>
                    <a:pt x="573" y="1"/>
                  </a:moveTo>
                  <a:cubicBezTo>
                    <a:pt x="240" y="1"/>
                    <a:pt x="1" y="240"/>
                    <a:pt x="1" y="573"/>
                  </a:cubicBezTo>
                  <a:lnTo>
                    <a:pt x="1" y="12046"/>
                  </a:lnTo>
                  <a:cubicBezTo>
                    <a:pt x="1" y="12351"/>
                    <a:pt x="240" y="12619"/>
                    <a:pt x="573" y="12619"/>
                  </a:cubicBezTo>
                  <a:cubicBezTo>
                    <a:pt x="878" y="12619"/>
                    <a:pt x="1146" y="12351"/>
                    <a:pt x="1146" y="12046"/>
                  </a:cubicBezTo>
                  <a:lnTo>
                    <a:pt x="1146" y="573"/>
                  </a:lnTo>
                  <a:cubicBezTo>
                    <a:pt x="1146" y="240"/>
                    <a:pt x="878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8"/>
            <p:cNvSpPr/>
            <p:nvPr/>
          </p:nvSpPr>
          <p:spPr>
            <a:xfrm rot="10800000">
              <a:off x="7160463" y="4347766"/>
              <a:ext cx="43116" cy="474994"/>
            </a:xfrm>
            <a:custGeom>
              <a:avLst/>
              <a:gdLst/>
              <a:ahLst/>
              <a:cxnLst/>
              <a:rect l="l" t="t" r="r" b="b"/>
              <a:pathLst>
                <a:path w="754" h="8307" fill="none" extrusionOk="0">
                  <a:moveTo>
                    <a:pt x="391" y="8307"/>
                  </a:moveTo>
                  <a:lnTo>
                    <a:pt x="391" y="8307"/>
                  </a:lnTo>
                  <a:cubicBezTo>
                    <a:pt x="181" y="8307"/>
                    <a:pt x="0" y="8155"/>
                    <a:pt x="0" y="7944"/>
                  </a:cubicBezTo>
                  <a:lnTo>
                    <a:pt x="0" y="363"/>
                  </a:lnTo>
                  <a:cubicBezTo>
                    <a:pt x="0" y="182"/>
                    <a:pt x="181" y="1"/>
                    <a:pt x="391" y="1"/>
                  </a:cubicBezTo>
                  <a:lnTo>
                    <a:pt x="391" y="1"/>
                  </a:lnTo>
                  <a:cubicBezTo>
                    <a:pt x="573" y="1"/>
                    <a:pt x="754" y="182"/>
                    <a:pt x="754" y="363"/>
                  </a:cubicBezTo>
                  <a:lnTo>
                    <a:pt x="754" y="7944"/>
                  </a:lnTo>
                  <a:cubicBezTo>
                    <a:pt x="754" y="8155"/>
                    <a:pt x="573" y="8307"/>
                    <a:pt x="391" y="83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72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8"/>
            <p:cNvSpPr/>
            <p:nvPr/>
          </p:nvSpPr>
          <p:spPr>
            <a:xfrm rot="10800000">
              <a:off x="6933883" y="3613321"/>
              <a:ext cx="75100" cy="827502"/>
            </a:xfrm>
            <a:custGeom>
              <a:avLst/>
              <a:gdLst/>
              <a:ahLst/>
              <a:cxnLst/>
              <a:rect l="l" t="t" r="r" b="b"/>
              <a:pathLst>
                <a:path w="754" h="8307" fill="none" extrusionOk="0">
                  <a:moveTo>
                    <a:pt x="391" y="8307"/>
                  </a:moveTo>
                  <a:lnTo>
                    <a:pt x="391" y="8307"/>
                  </a:lnTo>
                  <a:cubicBezTo>
                    <a:pt x="181" y="8307"/>
                    <a:pt x="0" y="8155"/>
                    <a:pt x="0" y="7944"/>
                  </a:cubicBezTo>
                  <a:lnTo>
                    <a:pt x="0" y="363"/>
                  </a:lnTo>
                  <a:cubicBezTo>
                    <a:pt x="0" y="182"/>
                    <a:pt x="181" y="1"/>
                    <a:pt x="391" y="1"/>
                  </a:cubicBezTo>
                  <a:lnTo>
                    <a:pt x="391" y="1"/>
                  </a:lnTo>
                  <a:cubicBezTo>
                    <a:pt x="573" y="1"/>
                    <a:pt x="754" y="182"/>
                    <a:pt x="754" y="363"/>
                  </a:cubicBezTo>
                  <a:lnTo>
                    <a:pt x="754" y="7944"/>
                  </a:lnTo>
                  <a:cubicBezTo>
                    <a:pt x="754" y="8155"/>
                    <a:pt x="573" y="8307"/>
                    <a:pt x="391" y="83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72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28"/>
          <p:cNvGrpSpPr/>
          <p:nvPr/>
        </p:nvGrpSpPr>
        <p:grpSpPr>
          <a:xfrm>
            <a:off x="6262859" y="-2197955"/>
            <a:ext cx="681217" cy="3360485"/>
            <a:chOff x="1337800" y="-2525590"/>
            <a:chExt cx="1498167" cy="7390555"/>
          </a:xfrm>
        </p:grpSpPr>
        <p:cxnSp>
          <p:nvCxnSpPr>
            <p:cNvPr id="674" name="Google Shape;674;p28"/>
            <p:cNvCxnSpPr/>
            <p:nvPr/>
          </p:nvCxnSpPr>
          <p:spPr>
            <a:xfrm rot="10800000">
              <a:off x="1337800" y="-2525590"/>
              <a:ext cx="0" cy="5870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28"/>
            <p:cNvCxnSpPr/>
            <p:nvPr/>
          </p:nvCxnSpPr>
          <p:spPr>
            <a:xfrm>
              <a:off x="1337800" y="3347125"/>
              <a:ext cx="1158600" cy="11412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76" name="Google Shape;676;p28"/>
            <p:cNvSpPr/>
            <p:nvPr/>
          </p:nvSpPr>
          <p:spPr>
            <a:xfrm rot="5400000">
              <a:off x="2412855" y="4441854"/>
              <a:ext cx="425397" cy="420826"/>
            </a:xfrm>
            <a:custGeom>
              <a:avLst/>
              <a:gdLst/>
              <a:ahLst/>
              <a:cxnLst/>
              <a:rect l="l" t="t" r="r" b="b"/>
              <a:pathLst>
                <a:path w="2748" h="2719" fill="none" extrusionOk="0">
                  <a:moveTo>
                    <a:pt x="2748" y="1363"/>
                  </a:moveTo>
                  <a:cubicBezTo>
                    <a:pt x="2748" y="2117"/>
                    <a:pt x="2117" y="2718"/>
                    <a:pt x="1392" y="2718"/>
                  </a:cubicBezTo>
                  <a:cubicBezTo>
                    <a:pt x="638" y="2718"/>
                    <a:pt x="1" y="2117"/>
                    <a:pt x="1" y="1363"/>
                  </a:cubicBezTo>
                  <a:cubicBezTo>
                    <a:pt x="1" y="609"/>
                    <a:pt x="638" y="0"/>
                    <a:pt x="1392" y="0"/>
                  </a:cubicBezTo>
                  <a:cubicBezTo>
                    <a:pt x="2117" y="0"/>
                    <a:pt x="2748" y="609"/>
                    <a:pt x="2748" y="1363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2"/>
              </a:solidFill>
              <a:prstDash val="solid"/>
              <a:miter lim="72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7" name="Google Shape;677;p28"/>
          <p:cNvSpPr/>
          <p:nvPr/>
        </p:nvSpPr>
        <p:spPr>
          <a:xfrm rot="-5400000">
            <a:off x="8215875" y="805548"/>
            <a:ext cx="40056" cy="440880"/>
          </a:xfrm>
          <a:custGeom>
            <a:avLst/>
            <a:gdLst/>
            <a:ahLst/>
            <a:cxnLst/>
            <a:rect l="l" t="t" r="r" b="b"/>
            <a:pathLst>
              <a:path w="1146" h="12620" extrusionOk="0">
                <a:moveTo>
                  <a:pt x="573" y="1"/>
                </a:moveTo>
                <a:cubicBezTo>
                  <a:pt x="240" y="1"/>
                  <a:pt x="1" y="240"/>
                  <a:pt x="1" y="573"/>
                </a:cubicBezTo>
                <a:lnTo>
                  <a:pt x="1" y="12046"/>
                </a:lnTo>
                <a:cubicBezTo>
                  <a:pt x="1" y="12351"/>
                  <a:pt x="240" y="12619"/>
                  <a:pt x="573" y="12619"/>
                </a:cubicBezTo>
                <a:cubicBezTo>
                  <a:pt x="878" y="12619"/>
                  <a:pt x="1146" y="12351"/>
                  <a:pt x="1146" y="12046"/>
                </a:cubicBezTo>
                <a:lnTo>
                  <a:pt x="1146" y="573"/>
                </a:lnTo>
                <a:cubicBezTo>
                  <a:pt x="1146" y="240"/>
                  <a:pt x="878" y="1"/>
                  <a:pt x="5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8" name="Google Shape;678;p28"/>
          <p:cNvGrpSpPr/>
          <p:nvPr/>
        </p:nvGrpSpPr>
        <p:grpSpPr>
          <a:xfrm rot="10800000" flipH="1">
            <a:off x="-2068288" y="305430"/>
            <a:ext cx="4791669" cy="923822"/>
            <a:chOff x="-78438" y="3775205"/>
            <a:chExt cx="4791669" cy="923822"/>
          </a:xfrm>
        </p:grpSpPr>
        <p:cxnSp>
          <p:nvCxnSpPr>
            <p:cNvPr id="679" name="Google Shape;679;p28"/>
            <p:cNvCxnSpPr/>
            <p:nvPr/>
          </p:nvCxnSpPr>
          <p:spPr>
            <a:xfrm>
              <a:off x="1857762" y="2762827"/>
              <a:ext cx="0" cy="387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8"/>
            <p:cNvCxnSpPr/>
            <p:nvPr/>
          </p:nvCxnSpPr>
          <p:spPr>
            <a:xfrm rot="-5400000">
              <a:off x="3789591" y="3940627"/>
              <a:ext cx="764100" cy="7527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81" name="Google Shape;681;p28"/>
            <p:cNvSpPr/>
            <p:nvPr/>
          </p:nvSpPr>
          <p:spPr>
            <a:xfrm>
              <a:off x="4519806" y="3775205"/>
              <a:ext cx="193425" cy="191350"/>
            </a:xfrm>
            <a:custGeom>
              <a:avLst/>
              <a:gdLst/>
              <a:ahLst/>
              <a:cxnLst/>
              <a:rect l="l" t="t" r="r" b="b"/>
              <a:pathLst>
                <a:path w="2748" h="2719" fill="none" extrusionOk="0">
                  <a:moveTo>
                    <a:pt x="2748" y="1363"/>
                  </a:moveTo>
                  <a:cubicBezTo>
                    <a:pt x="2748" y="2117"/>
                    <a:pt x="2117" y="2718"/>
                    <a:pt x="1392" y="2718"/>
                  </a:cubicBezTo>
                  <a:cubicBezTo>
                    <a:pt x="638" y="2718"/>
                    <a:pt x="1" y="2117"/>
                    <a:pt x="1" y="1363"/>
                  </a:cubicBezTo>
                  <a:cubicBezTo>
                    <a:pt x="1" y="609"/>
                    <a:pt x="638" y="0"/>
                    <a:pt x="1392" y="0"/>
                  </a:cubicBezTo>
                  <a:cubicBezTo>
                    <a:pt x="2117" y="0"/>
                    <a:pt x="2748" y="609"/>
                    <a:pt x="2748" y="1363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1"/>
              </a:solidFill>
              <a:prstDash val="solid"/>
              <a:miter lim="72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28"/>
          <p:cNvGrpSpPr/>
          <p:nvPr/>
        </p:nvGrpSpPr>
        <p:grpSpPr>
          <a:xfrm>
            <a:off x="3329300" y="-3035953"/>
            <a:ext cx="6471825" cy="4623428"/>
            <a:chOff x="3329300" y="-3035953"/>
            <a:chExt cx="6471825" cy="4623428"/>
          </a:xfrm>
        </p:grpSpPr>
        <p:grpSp>
          <p:nvGrpSpPr>
            <p:cNvPr id="683" name="Google Shape;683;p28"/>
            <p:cNvGrpSpPr/>
            <p:nvPr/>
          </p:nvGrpSpPr>
          <p:grpSpPr>
            <a:xfrm rot="5400000">
              <a:off x="2802525" y="-1414050"/>
              <a:ext cx="3859204" cy="615399"/>
              <a:chOff x="-6675" y="307100"/>
              <a:chExt cx="9140700" cy="4634025"/>
            </a:xfrm>
          </p:grpSpPr>
          <p:cxnSp>
            <p:nvCxnSpPr>
              <p:cNvPr id="684" name="Google Shape;684;p28"/>
              <p:cNvCxnSpPr/>
              <p:nvPr/>
            </p:nvCxnSpPr>
            <p:spPr>
              <a:xfrm>
                <a:off x="-6675" y="307100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8"/>
              <p:cNvCxnSpPr/>
              <p:nvPr/>
            </p:nvCxnSpPr>
            <p:spPr>
              <a:xfrm>
                <a:off x="-6675" y="1336883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8"/>
              <p:cNvCxnSpPr/>
              <p:nvPr/>
            </p:nvCxnSpPr>
            <p:spPr>
              <a:xfrm>
                <a:off x="-6675" y="821992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8"/>
              <p:cNvCxnSpPr/>
              <p:nvPr/>
            </p:nvCxnSpPr>
            <p:spPr>
              <a:xfrm>
                <a:off x="-6675" y="1851775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8"/>
              <p:cNvCxnSpPr/>
              <p:nvPr/>
            </p:nvCxnSpPr>
            <p:spPr>
              <a:xfrm>
                <a:off x="-6675" y="2366667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28"/>
              <p:cNvCxnSpPr/>
              <p:nvPr/>
            </p:nvCxnSpPr>
            <p:spPr>
              <a:xfrm>
                <a:off x="-6675" y="2881558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28"/>
              <p:cNvCxnSpPr/>
              <p:nvPr/>
            </p:nvCxnSpPr>
            <p:spPr>
              <a:xfrm>
                <a:off x="-6675" y="3396450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8"/>
              <p:cNvCxnSpPr/>
              <p:nvPr/>
            </p:nvCxnSpPr>
            <p:spPr>
              <a:xfrm>
                <a:off x="-6675" y="3911342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8"/>
              <p:cNvCxnSpPr/>
              <p:nvPr/>
            </p:nvCxnSpPr>
            <p:spPr>
              <a:xfrm>
                <a:off x="-6675" y="4426233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8"/>
              <p:cNvCxnSpPr/>
              <p:nvPr/>
            </p:nvCxnSpPr>
            <p:spPr>
              <a:xfrm>
                <a:off x="-6675" y="4941125"/>
                <a:ext cx="914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94" name="Google Shape;694;p28"/>
            <p:cNvSpPr/>
            <p:nvPr/>
          </p:nvSpPr>
          <p:spPr>
            <a:xfrm>
              <a:off x="3329300" y="823250"/>
              <a:ext cx="6471825" cy="764225"/>
            </a:xfrm>
            <a:custGeom>
              <a:avLst/>
              <a:gdLst/>
              <a:ahLst/>
              <a:cxnLst/>
              <a:rect l="l" t="t" r="r" b="b"/>
              <a:pathLst>
                <a:path w="258873" h="30569" extrusionOk="0">
                  <a:moveTo>
                    <a:pt x="0" y="0"/>
                  </a:moveTo>
                  <a:lnTo>
                    <a:pt x="76910" y="0"/>
                  </a:lnTo>
                  <a:lnTo>
                    <a:pt x="107480" y="30569"/>
                  </a:lnTo>
                  <a:lnTo>
                    <a:pt x="167406" y="30569"/>
                  </a:lnTo>
                  <a:lnTo>
                    <a:pt x="176418" y="14960"/>
                  </a:lnTo>
                  <a:lnTo>
                    <a:pt x="258873" y="14960"/>
                  </a:lnTo>
                  <a:lnTo>
                    <a:pt x="258873" y="1091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>
          <a:extLst>
            <a:ext uri="{FF2B5EF4-FFF2-40B4-BE49-F238E27FC236}">
              <a16:creationId xmlns:a16="http://schemas.microsoft.com/office/drawing/2014/main" id="{29F7F5AA-1848-62E0-CB79-7F3B7B1E5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4">
            <a:extLst>
              <a:ext uri="{FF2B5EF4-FFF2-40B4-BE49-F238E27FC236}">
                <a16:creationId xmlns:a16="http://schemas.microsoft.com/office/drawing/2014/main" id="{90A0BD26-DDCA-C05E-93E0-B8600CD882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9" y="445025"/>
            <a:ext cx="821921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Masquerading Patterns and WMIC was </a:t>
            </a:r>
            <a:br>
              <a:rPr lang="en-US" dirty="0"/>
            </a:br>
            <a:r>
              <a:rPr lang="en-US" dirty="0"/>
              <a:t>launched Repeatedly – LOTL Technique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C6A6B5-DB92-9D61-5C2D-E69302F80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05" y="1581143"/>
            <a:ext cx="8848790" cy="1981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938200-9FDE-25D5-0692-257A49DEBA30}"/>
              </a:ext>
            </a:extLst>
          </p:cNvPr>
          <p:cNvSpPr txBox="1"/>
          <p:nvPr/>
        </p:nvSpPr>
        <p:spPr>
          <a:xfrm>
            <a:off x="1118452" y="3744368"/>
            <a:ext cx="78207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malware attempted to blend in with legitimate Windows components by registering as a fake ‘System Update Service’ while leveraging WMIC for command execution. This is a textbook example of a masquerading and living-off-the-land technique. The deleted binaries and registry traces indicate an intentional self-cleanup after the payload executed</a:t>
            </a:r>
          </a:p>
        </p:txBody>
      </p:sp>
    </p:spTree>
    <p:extLst>
      <p:ext uri="{BB962C8B-B14F-4D97-AF65-F5344CB8AC3E}">
        <p14:creationId xmlns:p14="http://schemas.microsoft.com/office/powerpoint/2010/main" val="3147838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Suspicious Artifacts Identified in User Context</a:t>
            </a:r>
            <a:endParaRPr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00E48-8AAE-67B7-E3EA-24803B444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017725"/>
            <a:ext cx="7483249" cy="253641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6945F72-2F60-0B98-BB91-9F47CE5579B1}"/>
              </a:ext>
            </a:extLst>
          </p:cNvPr>
          <p:cNvSpPr txBox="1"/>
          <p:nvPr/>
        </p:nvSpPr>
        <p:spPr>
          <a:xfrm>
            <a:off x="720000" y="3619026"/>
            <a:ext cx="80209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This “Suspicious Items” export from Autopsy typically lists </a:t>
            </a:r>
            <a:r>
              <a:rPr lang="en-US" b="1" dirty="0">
                <a:solidFill>
                  <a:schemeClr val="tx1"/>
                </a:solidFill>
              </a:rPr>
              <a:t>files, registry keys, executables, or documents</a:t>
            </a:r>
            <a:r>
              <a:rPr lang="en-US" dirty="0">
                <a:solidFill>
                  <a:schemeClr val="tx1"/>
                </a:solidFill>
              </a:rPr>
              <a:t> that match one or more heuristics: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unusual name or location (e.g., in </a:t>
            </a:r>
            <a:r>
              <a:rPr lang="en-US" dirty="0" err="1">
                <a:solidFill>
                  <a:schemeClr val="tx1"/>
                </a:solidFill>
              </a:rPr>
              <a:t>AppData</a:t>
            </a:r>
            <a:r>
              <a:rPr lang="en-US" dirty="0">
                <a:solidFill>
                  <a:schemeClr val="tx1"/>
                </a:solidFill>
              </a:rPr>
              <a:t>, Temp, Startup),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executable type not in Program Files,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mismatched extensions (e.g., .jpg file actually an .exe),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flagged by hash lookup or entropy score.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>
          <a:extLst>
            <a:ext uri="{FF2B5EF4-FFF2-40B4-BE49-F238E27FC236}">
              <a16:creationId xmlns:a16="http://schemas.microsoft.com/office/drawing/2014/main" id="{D55B19E6-72C8-1EFF-ED32-4861A0966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36">
            <a:extLst>
              <a:ext uri="{FF2B5EF4-FFF2-40B4-BE49-F238E27FC236}">
                <a16:creationId xmlns:a16="http://schemas.microsoft.com/office/drawing/2014/main" id="{5048DBF4-72FF-CD45-08B3-ED68AC2291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Suspicious Artifacts Identified in User Context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2B2358-3F40-D7FD-6642-2BD0B45E7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88" y="1276478"/>
            <a:ext cx="8157556" cy="24442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0F8725-B26F-26B4-C833-AF0B7B2B6ED0}"/>
              </a:ext>
            </a:extLst>
          </p:cNvPr>
          <p:cNvSpPr txBox="1"/>
          <p:nvPr/>
        </p:nvSpPr>
        <p:spPr>
          <a:xfrm>
            <a:off x="650513" y="3317765"/>
            <a:ext cx="757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These artifacts exhibit classic post-infection behaviors: random naming, execution from user-level paths, persistence through autorun scripts, and ransom-note creation.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None of these belong to legitimate Windows processes. Combined, they suggest an infection that achieved execution, persistence, and user impact.</a:t>
            </a:r>
          </a:p>
        </p:txBody>
      </p:sp>
    </p:spTree>
    <p:extLst>
      <p:ext uri="{BB962C8B-B14F-4D97-AF65-F5344CB8AC3E}">
        <p14:creationId xmlns:p14="http://schemas.microsoft.com/office/powerpoint/2010/main" val="1140524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>
          <a:extLst>
            <a:ext uri="{FF2B5EF4-FFF2-40B4-BE49-F238E27FC236}">
              <a16:creationId xmlns:a16="http://schemas.microsoft.com/office/drawing/2014/main" id="{D91B1F9A-98BC-360D-C275-0C35B66B7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36">
            <a:extLst>
              <a:ext uri="{FF2B5EF4-FFF2-40B4-BE49-F238E27FC236}">
                <a16:creationId xmlns:a16="http://schemas.microsoft.com/office/drawing/2014/main" id="{6F73D3E8-01FC-0177-325C-A664CB32F5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Conclusion - </a:t>
            </a:r>
            <a:r>
              <a:rPr lang="en-US" dirty="0" err="1"/>
              <a:t>TeslaCrypt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4A3813-8B72-3E19-89E5-7B9FAFF7C5BB}"/>
              </a:ext>
            </a:extLst>
          </p:cNvPr>
          <p:cNvSpPr txBox="1"/>
          <p:nvPr/>
        </p:nvSpPr>
        <p:spPr>
          <a:xfrm>
            <a:off x="720000" y="1583971"/>
            <a:ext cx="77631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The investigation revealed that the system was infected by a masquerading malware posing as a fake </a:t>
            </a:r>
            <a:r>
              <a:rPr lang="en-US" sz="1800" b="1" i="1" dirty="0">
                <a:solidFill>
                  <a:schemeClr val="tx1"/>
                </a:solidFill>
              </a:rPr>
              <a:t>Windows Security Update</a:t>
            </a:r>
            <a:r>
              <a:rPr lang="en-US" sz="1800" b="1" dirty="0">
                <a:solidFill>
                  <a:schemeClr val="tx1"/>
                </a:solidFill>
              </a:rPr>
              <a:t>. </a:t>
            </a: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It abused legitimate tools like WMIC for execution and persistence before deleting its payloads to evade detection. </a:t>
            </a: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Recovered artifacts in </a:t>
            </a:r>
            <a:r>
              <a:rPr lang="en-US" sz="1800" b="1" i="1" dirty="0" err="1">
                <a:solidFill>
                  <a:schemeClr val="tx1"/>
                </a:solidFill>
              </a:rPr>
              <a:t>AppData</a:t>
            </a:r>
            <a:r>
              <a:rPr lang="en-US" sz="1800" b="1" dirty="0">
                <a:solidFill>
                  <a:schemeClr val="tx1"/>
                </a:solidFill>
              </a:rPr>
              <a:t> and </a:t>
            </a:r>
            <a:r>
              <a:rPr lang="en-US" sz="1800" b="1" i="1" dirty="0">
                <a:solidFill>
                  <a:schemeClr val="tx1"/>
                </a:solidFill>
              </a:rPr>
              <a:t>Temp</a:t>
            </a:r>
            <a:r>
              <a:rPr lang="en-US" sz="1800" b="1" dirty="0">
                <a:solidFill>
                  <a:schemeClr val="tx1"/>
                </a:solidFill>
              </a:rPr>
              <a:t> confirm self-cleanup activity consistent with a living-off-the-land attack.</a:t>
            </a:r>
          </a:p>
        </p:txBody>
      </p:sp>
    </p:spTree>
    <p:extLst>
      <p:ext uri="{BB962C8B-B14F-4D97-AF65-F5344CB8AC3E}">
        <p14:creationId xmlns:p14="http://schemas.microsoft.com/office/powerpoint/2010/main" val="135477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0"/>
          <p:cNvSpPr txBox="1">
            <a:spLocks noGrp="1"/>
          </p:cNvSpPr>
          <p:nvPr>
            <p:ph type="subTitle" idx="8"/>
          </p:nvPr>
        </p:nvSpPr>
        <p:spPr>
          <a:xfrm>
            <a:off x="4010943" y="1769028"/>
            <a:ext cx="4161505" cy="4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Privilege and Token Analysis</a:t>
            </a:r>
            <a:endParaRPr dirty="0"/>
          </a:p>
        </p:txBody>
      </p:sp>
      <p:sp>
        <p:nvSpPr>
          <p:cNvPr id="709" name="Google Shape;709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Content of this workshop</a:t>
            </a:r>
            <a:endParaRPr dirty="0"/>
          </a:p>
        </p:txBody>
      </p:sp>
      <p:sp>
        <p:nvSpPr>
          <p:cNvPr id="710" name="Google Shape;710;p30"/>
          <p:cNvSpPr txBox="1">
            <a:spLocks noGrp="1"/>
          </p:cNvSpPr>
          <p:nvPr>
            <p:ph type="title" idx="2"/>
          </p:nvPr>
        </p:nvSpPr>
        <p:spPr>
          <a:xfrm>
            <a:off x="3177356" y="1199529"/>
            <a:ext cx="7347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11" name="Google Shape;711;p30"/>
          <p:cNvSpPr txBox="1">
            <a:spLocks noGrp="1"/>
          </p:cNvSpPr>
          <p:nvPr>
            <p:ph type="title" idx="3"/>
          </p:nvPr>
        </p:nvSpPr>
        <p:spPr>
          <a:xfrm>
            <a:off x="3177356" y="2902621"/>
            <a:ext cx="7347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712" name="Google Shape;712;p30"/>
          <p:cNvSpPr txBox="1">
            <a:spLocks noGrp="1"/>
          </p:cNvSpPr>
          <p:nvPr>
            <p:ph type="title" idx="4"/>
          </p:nvPr>
        </p:nvSpPr>
        <p:spPr>
          <a:xfrm>
            <a:off x="3177356" y="1767226"/>
            <a:ext cx="7347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13" name="Google Shape;713;p30"/>
          <p:cNvSpPr txBox="1">
            <a:spLocks noGrp="1"/>
          </p:cNvSpPr>
          <p:nvPr>
            <p:ph type="title" idx="5"/>
          </p:nvPr>
        </p:nvSpPr>
        <p:spPr>
          <a:xfrm>
            <a:off x="3177356" y="3470319"/>
            <a:ext cx="7347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714" name="Google Shape;714;p30"/>
          <p:cNvSpPr txBox="1">
            <a:spLocks noGrp="1"/>
          </p:cNvSpPr>
          <p:nvPr>
            <p:ph type="title" idx="6"/>
          </p:nvPr>
        </p:nvSpPr>
        <p:spPr>
          <a:xfrm>
            <a:off x="3177356" y="2334924"/>
            <a:ext cx="7347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15" name="Google Shape;715;p30"/>
          <p:cNvSpPr txBox="1">
            <a:spLocks noGrp="1"/>
          </p:cNvSpPr>
          <p:nvPr>
            <p:ph type="title" idx="7"/>
          </p:nvPr>
        </p:nvSpPr>
        <p:spPr>
          <a:xfrm>
            <a:off x="3177356" y="4038016"/>
            <a:ext cx="7347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716" name="Google Shape;716;p30"/>
          <p:cNvSpPr txBox="1">
            <a:spLocks noGrp="1"/>
          </p:cNvSpPr>
          <p:nvPr>
            <p:ph type="subTitle" idx="1"/>
          </p:nvPr>
        </p:nvSpPr>
        <p:spPr>
          <a:xfrm>
            <a:off x="4010944" y="1201329"/>
            <a:ext cx="4161506" cy="4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Infection Analysis</a:t>
            </a:r>
            <a:endParaRPr dirty="0"/>
          </a:p>
        </p:txBody>
      </p:sp>
      <p:sp>
        <p:nvSpPr>
          <p:cNvPr id="717" name="Google Shape;717;p30"/>
          <p:cNvSpPr txBox="1">
            <a:spLocks noGrp="1"/>
          </p:cNvSpPr>
          <p:nvPr>
            <p:ph type="subTitle" idx="9"/>
          </p:nvPr>
        </p:nvSpPr>
        <p:spPr>
          <a:xfrm>
            <a:off x="4010944" y="2336727"/>
            <a:ext cx="4161504" cy="4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Legitimate Processes</a:t>
            </a:r>
            <a:endParaRPr dirty="0"/>
          </a:p>
        </p:txBody>
      </p:sp>
      <p:sp>
        <p:nvSpPr>
          <p:cNvPr id="718" name="Google Shape;718;p30"/>
          <p:cNvSpPr txBox="1">
            <a:spLocks noGrp="1"/>
          </p:cNvSpPr>
          <p:nvPr>
            <p:ph type="subTitle" idx="13"/>
          </p:nvPr>
        </p:nvSpPr>
        <p:spPr>
          <a:xfrm>
            <a:off x="4010940" y="2904427"/>
            <a:ext cx="4580609" cy="4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Investigating Deleted Files</a:t>
            </a:r>
            <a:endParaRPr dirty="0"/>
          </a:p>
        </p:txBody>
      </p:sp>
      <p:sp>
        <p:nvSpPr>
          <p:cNvPr id="719" name="Google Shape;719;p30"/>
          <p:cNvSpPr txBox="1">
            <a:spLocks noGrp="1"/>
          </p:cNvSpPr>
          <p:nvPr>
            <p:ph type="subTitle" idx="14"/>
          </p:nvPr>
        </p:nvSpPr>
        <p:spPr>
          <a:xfrm>
            <a:off x="4010940" y="3472126"/>
            <a:ext cx="4332959" cy="4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Investigating Installed Programs</a:t>
            </a:r>
            <a:endParaRPr dirty="0"/>
          </a:p>
        </p:txBody>
      </p:sp>
      <p:sp>
        <p:nvSpPr>
          <p:cNvPr id="720" name="Google Shape;720;p30"/>
          <p:cNvSpPr txBox="1">
            <a:spLocks noGrp="1"/>
          </p:cNvSpPr>
          <p:nvPr>
            <p:ph type="subTitle" idx="15"/>
          </p:nvPr>
        </p:nvSpPr>
        <p:spPr>
          <a:xfrm>
            <a:off x="4010940" y="4039825"/>
            <a:ext cx="3947197" cy="4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Suspicious Artifacts Identified</a:t>
            </a:r>
            <a:endParaRPr dirty="0"/>
          </a:p>
        </p:txBody>
      </p:sp>
      <p:grpSp>
        <p:nvGrpSpPr>
          <p:cNvPr id="721" name="Google Shape;721;p30"/>
          <p:cNvGrpSpPr/>
          <p:nvPr/>
        </p:nvGrpSpPr>
        <p:grpSpPr>
          <a:xfrm>
            <a:off x="1339375" y="1762000"/>
            <a:ext cx="1193310" cy="3463350"/>
            <a:chOff x="472500" y="1762000"/>
            <a:chExt cx="1193310" cy="3463350"/>
          </a:xfrm>
        </p:grpSpPr>
        <p:grpSp>
          <p:nvGrpSpPr>
            <p:cNvPr id="722" name="Google Shape;722;p30"/>
            <p:cNvGrpSpPr/>
            <p:nvPr/>
          </p:nvGrpSpPr>
          <p:grpSpPr>
            <a:xfrm rot="10800000">
              <a:off x="1172489" y="4265721"/>
              <a:ext cx="493321" cy="357312"/>
              <a:chOff x="1722354" y="229144"/>
              <a:chExt cx="1748744" cy="1266614"/>
            </a:xfrm>
          </p:grpSpPr>
          <p:sp>
            <p:nvSpPr>
              <p:cNvPr id="723" name="Google Shape;723;p30"/>
              <p:cNvSpPr/>
              <p:nvPr/>
            </p:nvSpPr>
            <p:spPr>
              <a:xfrm rot="10800000">
                <a:off x="2239107" y="792406"/>
                <a:ext cx="1231990" cy="703352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2777" fill="none" extrusionOk="0">
                    <a:moveTo>
                      <a:pt x="4863" y="2776"/>
                    </a:moveTo>
                    <a:lnTo>
                      <a:pt x="205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0"/>
              <p:cNvSpPr/>
              <p:nvPr/>
            </p:nvSpPr>
            <p:spPr>
              <a:xfrm rot="10800000">
                <a:off x="1722354" y="229144"/>
                <a:ext cx="627506" cy="62072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719" fill="none" extrusionOk="0">
                    <a:moveTo>
                      <a:pt x="2748" y="1363"/>
                    </a:moveTo>
                    <a:cubicBezTo>
                      <a:pt x="2748" y="2117"/>
                      <a:pt x="2117" y="2718"/>
                      <a:pt x="1392" y="2718"/>
                    </a:cubicBezTo>
                    <a:cubicBezTo>
                      <a:pt x="638" y="2718"/>
                      <a:pt x="1" y="2117"/>
                      <a:pt x="1" y="1363"/>
                    </a:cubicBezTo>
                    <a:cubicBezTo>
                      <a:pt x="1" y="609"/>
                      <a:pt x="638" y="0"/>
                      <a:pt x="1392" y="0"/>
                    </a:cubicBezTo>
                    <a:cubicBezTo>
                      <a:pt x="2117" y="0"/>
                      <a:pt x="2748" y="609"/>
                      <a:pt x="2748" y="1363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1"/>
                </a:solidFill>
                <a:prstDash val="solid"/>
                <a:miter lim="72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5" name="Google Shape;725;p30"/>
            <p:cNvSpPr/>
            <p:nvPr/>
          </p:nvSpPr>
          <p:spPr>
            <a:xfrm>
              <a:off x="472500" y="1762000"/>
              <a:ext cx="700000" cy="3463350"/>
            </a:xfrm>
            <a:custGeom>
              <a:avLst/>
              <a:gdLst/>
              <a:ahLst/>
              <a:cxnLst/>
              <a:rect l="l" t="t" r="r" b="b"/>
              <a:pathLst>
                <a:path w="28000" h="138534" extrusionOk="0">
                  <a:moveTo>
                    <a:pt x="0" y="0"/>
                  </a:moveTo>
                  <a:lnTo>
                    <a:pt x="0" y="65749"/>
                  </a:lnTo>
                  <a:lnTo>
                    <a:pt x="28000" y="81915"/>
                  </a:lnTo>
                  <a:lnTo>
                    <a:pt x="28000" y="109663"/>
                  </a:lnTo>
                  <a:lnTo>
                    <a:pt x="17964" y="115457"/>
                  </a:lnTo>
                  <a:lnTo>
                    <a:pt x="17964" y="138534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80620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Analysis of Infection: Weird Process Launched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EE3756-2CAE-E864-B16A-16862B97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38" y="1135254"/>
            <a:ext cx="8316724" cy="34272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>
          <a:extLst>
            <a:ext uri="{FF2B5EF4-FFF2-40B4-BE49-F238E27FC236}">
              <a16:creationId xmlns:a16="http://schemas.microsoft.com/office/drawing/2014/main" id="{5FD80CFD-2F63-32E6-F3F9-C69C8D4FA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4">
            <a:extLst>
              <a:ext uri="{FF2B5EF4-FFF2-40B4-BE49-F238E27FC236}">
                <a16:creationId xmlns:a16="http://schemas.microsoft.com/office/drawing/2014/main" id="{E051AA37-0480-10FC-09C7-DFC28B6045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9" y="445025"/>
            <a:ext cx="821921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Privilege &amp; Token Analysis of Malicious Process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343E13-769E-A393-94A5-B46666E8F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445" y="1228063"/>
            <a:ext cx="4685055" cy="347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23B258-C423-61EC-14B8-CF7A8C1EE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85" y="1228063"/>
            <a:ext cx="3856364" cy="350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0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5"/>
          <p:cNvSpPr txBox="1">
            <a:spLocks noGrp="1"/>
          </p:cNvSpPr>
          <p:nvPr>
            <p:ph type="title"/>
          </p:nvPr>
        </p:nvSpPr>
        <p:spPr>
          <a:xfrm>
            <a:off x="719999" y="445025"/>
            <a:ext cx="836263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/>
              <a:t>Windows Credential Locker (Vault) – Legitimate process</a:t>
            </a:r>
            <a:endParaRPr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9527BA-FDF2-2BE2-43A1-3E3FB410A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59" y="1521033"/>
            <a:ext cx="5594528" cy="2998978"/>
          </a:xfrm>
          <a:prstGeom prst="rect">
            <a:avLst/>
          </a:prstGeom>
        </p:spPr>
      </p:pic>
      <p:sp>
        <p:nvSpPr>
          <p:cNvPr id="21" name="Rectangle 1">
            <a:extLst>
              <a:ext uri="{FF2B5EF4-FFF2-40B4-BE49-F238E27FC236}">
                <a16:creationId xmlns:a16="http://schemas.microsoft.com/office/drawing/2014/main" id="{72B91A56-F972-D7EF-791C-FB57037F9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2900" y="-15577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These vault entries confirm the system has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active Windows credential storage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timestamps (2025-10-19)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can be compared with your malware activity timeline — if they match infection time, it might mean the malware tried to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access or create credentials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but normally the system updates these automatically.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Unless you find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.exe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.dll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, or strange binary blobs in this folder,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isn’t an infection indicator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2E815C18-CD15-1B41-9AFE-CF60655A2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278" y="1515258"/>
            <a:ext cx="312633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These vault entries confirm the system has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active Windows credential storage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timestamps (2025-10-19)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since can be matched with my malware timeline might mean the malware tried to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access or create credentials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but normally the system updates these automatically.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 we didn’t fin</a:t>
            </a:r>
            <a:r>
              <a:rPr lang="en-US" altLang="en-US" sz="1500" dirty="0">
                <a:solidFill>
                  <a:schemeClr val="tx1"/>
                </a:solidFill>
                <a:latin typeface="Arial" panose="020B0604020202020204" pitchFamily="34" charset="0"/>
              </a:rPr>
              <a:t>d  an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.exe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dll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or strange binary blobs in this folder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isn’t an infection indicator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>
          <a:extLst>
            <a:ext uri="{FF2B5EF4-FFF2-40B4-BE49-F238E27FC236}">
              <a16:creationId xmlns:a16="http://schemas.microsoft.com/office/drawing/2014/main" id="{7843E5A3-D40D-00C8-7807-9BF478BF2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4">
            <a:extLst>
              <a:ext uri="{FF2B5EF4-FFF2-40B4-BE49-F238E27FC236}">
                <a16:creationId xmlns:a16="http://schemas.microsoft.com/office/drawing/2014/main" id="{A0908942-62F2-9D9B-F0B2-58A6FDC61A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9" y="445025"/>
            <a:ext cx="821921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Investigating Deleted Files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517B1-0D74-746D-56EC-92F60577A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42" y="1177509"/>
            <a:ext cx="4823133" cy="17375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E137FB-FCD0-B524-0986-B763C6866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181" y="1073960"/>
            <a:ext cx="3697220" cy="28370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213BF0-944C-2568-8D2A-3FF1C73CF047}"/>
              </a:ext>
            </a:extLst>
          </p:cNvPr>
          <p:cNvSpPr txBox="1"/>
          <p:nvPr/>
        </p:nvSpPr>
        <p:spPr>
          <a:xfrm>
            <a:off x="583007" y="3074819"/>
            <a:ext cx="4712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Deleted Files section mostly contained Windows update remnants (.manifest, .</a:t>
            </a:r>
            <a:r>
              <a:rPr lang="en-US" dirty="0" err="1">
                <a:solidFill>
                  <a:schemeClr val="tx1"/>
                </a:solidFill>
              </a:rPr>
              <a:t>dll</a:t>
            </a:r>
            <a:r>
              <a:rPr lang="en-US" dirty="0">
                <a:solidFill>
                  <a:schemeClr val="tx1"/>
                </a:solidFill>
              </a:rPr>
              <a:t>, .</a:t>
            </a:r>
            <a:r>
              <a:rPr lang="en-US" dirty="0" err="1">
                <a:solidFill>
                  <a:schemeClr val="tx1"/>
                </a:solidFill>
              </a:rPr>
              <a:t>png</a:t>
            </a:r>
            <a:r>
              <a:rPr lang="en-US" dirty="0">
                <a:solidFill>
                  <a:schemeClr val="tx1"/>
                </a:solidFill>
              </a:rPr>
              <a:t>). No user-context executables were found, suggesting the malware executed in-memory and cleaned traces effectively</a:t>
            </a:r>
          </a:p>
        </p:txBody>
      </p:sp>
    </p:spTree>
    <p:extLst>
      <p:ext uri="{BB962C8B-B14F-4D97-AF65-F5344CB8AC3E}">
        <p14:creationId xmlns:p14="http://schemas.microsoft.com/office/powerpoint/2010/main" val="162111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>
          <a:extLst>
            <a:ext uri="{FF2B5EF4-FFF2-40B4-BE49-F238E27FC236}">
              <a16:creationId xmlns:a16="http://schemas.microsoft.com/office/drawing/2014/main" id="{249751D8-4807-9DF4-E217-56486E2D9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4">
            <a:extLst>
              <a:ext uri="{FF2B5EF4-FFF2-40B4-BE49-F238E27FC236}">
                <a16:creationId xmlns:a16="http://schemas.microsoft.com/office/drawing/2014/main" id="{AA09B3F3-36D6-A24C-F6A9-FC9FBF7634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9" y="445025"/>
            <a:ext cx="821921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Some High-Suspicion Deleted Files !!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1FF62-CC1D-07B1-8BCA-98A22DB99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27" y="1205521"/>
            <a:ext cx="7806153" cy="341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>
          <a:extLst>
            <a:ext uri="{FF2B5EF4-FFF2-40B4-BE49-F238E27FC236}">
              <a16:creationId xmlns:a16="http://schemas.microsoft.com/office/drawing/2014/main" id="{8D26AC97-53CD-0593-7A03-B4ED64824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4">
            <a:extLst>
              <a:ext uri="{FF2B5EF4-FFF2-40B4-BE49-F238E27FC236}">
                <a16:creationId xmlns:a16="http://schemas.microsoft.com/office/drawing/2014/main" id="{4D72777A-A835-1DB0-F009-DCEBBDDD37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9" y="445025"/>
            <a:ext cx="821921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Evidence and Correlation of Behavior of the Suspicious Deleted Files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A6E9FD-6E57-27E6-C9D9-8C0D4856E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90" y="1497783"/>
            <a:ext cx="8067734" cy="1828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F5D756-EF64-4AC1-FEBE-30C12D32126A}"/>
              </a:ext>
            </a:extLst>
          </p:cNvPr>
          <p:cNvSpPr txBox="1"/>
          <p:nvPr/>
        </p:nvSpPr>
        <p:spPr>
          <a:xfrm>
            <a:off x="929007" y="3517302"/>
            <a:ext cx="80102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Several artifacts consistent with malware lifecycle were discovered in the deleted files section.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These include a randomized executable (</a:t>
            </a:r>
            <a:r>
              <a:rPr lang="en-US" sz="1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ukrdvdjwnioo.exe</a:t>
            </a:r>
            <a:r>
              <a:rPr lang="en-US" dirty="0">
                <a:solidFill>
                  <a:schemeClr val="tx1"/>
                </a:solidFill>
              </a:rPr>
              <a:t>) that matches the live process, and supporting script/configuration files likely used for persistence and configuration.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presence of these now-deleted artifacts suggests a self-destruct routine post-execution.</a:t>
            </a:r>
          </a:p>
        </p:txBody>
      </p:sp>
    </p:spTree>
    <p:extLst>
      <p:ext uri="{BB962C8B-B14F-4D97-AF65-F5344CB8AC3E}">
        <p14:creationId xmlns:p14="http://schemas.microsoft.com/office/powerpoint/2010/main" val="152994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>
          <a:extLst>
            <a:ext uri="{FF2B5EF4-FFF2-40B4-BE49-F238E27FC236}">
              <a16:creationId xmlns:a16="http://schemas.microsoft.com/office/drawing/2014/main" id="{C90944F6-0C29-0689-3774-C141E4EA3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4">
            <a:extLst>
              <a:ext uri="{FF2B5EF4-FFF2-40B4-BE49-F238E27FC236}">
                <a16:creationId xmlns:a16="http://schemas.microsoft.com/office/drawing/2014/main" id="{1B23E613-AEB8-250D-D21D-B761885FA0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9" y="445025"/>
            <a:ext cx="821921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Investigating Installed Programs !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2AA19-F2FA-7C85-4C1D-F4C3BE193499}"/>
              </a:ext>
            </a:extLst>
          </p:cNvPr>
          <p:cNvSpPr txBox="1"/>
          <p:nvPr/>
        </p:nvSpPr>
        <p:spPr>
          <a:xfrm>
            <a:off x="719998" y="3909535"/>
            <a:ext cx="84792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Most installed programs are expected analysis tools. However, a few entries — notably ‘</a:t>
            </a:r>
            <a:r>
              <a:rPr lang="en-US" dirty="0" err="1">
                <a:solidFill>
                  <a:schemeClr val="tx1"/>
                </a:solidFill>
              </a:rPr>
              <a:t>SysUpdater</a:t>
            </a:r>
            <a:r>
              <a:rPr lang="en-US" dirty="0">
                <a:solidFill>
                  <a:schemeClr val="tx1"/>
                </a:solidFill>
              </a:rPr>
              <a:t>’, ‘Tasksche.exe’, and ‘System Update Service’ — exhibit naming and installation patterns consistent with masquerading malware components. These align with deleted artifacts found under </a:t>
            </a:r>
            <a:r>
              <a:rPr lang="en-US" dirty="0" err="1">
                <a:solidFill>
                  <a:schemeClr val="tx1"/>
                </a:solidFill>
              </a:rPr>
              <a:t>AppData</a:t>
            </a:r>
            <a:r>
              <a:rPr lang="en-US" dirty="0">
                <a:solidFill>
                  <a:schemeClr val="tx1"/>
                </a:solidFill>
              </a:rPr>
              <a:t> and Temp, suggesting the payload briefly registered itself as a system component before self-deletion.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24A26F-C9B6-D830-4AD4-7F895C164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14" y="1273656"/>
            <a:ext cx="7716771" cy="230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74512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Market Research Pitch Deck by Slidesgo">
  <a:themeElements>
    <a:clrScheme name="Simple Light">
      <a:dk1>
        <a:srgbClr val="FFFFFF"/>
      </a:dk1>
      <a:lt1>
        <a:srgbClr val="00CADA"/>
      </a:lt1>
      <a:dk2>
        <a:srgbClr val="110E24"/>
      </a:dk2>
      <a:lt2>
        <a:srgbClr val="46406B"/>
      </a:lt2>
      <a:accent1>
        <a:srgbClr val="69639C"/>
      </a:accent1>
      <a:accent2>
        <a:srgbClr val="AFAFB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1346</Words>
  <Application>Microsoft Office PowerPoint</Application>
  <PresentationFormat>On-screen Show (16:9)</PresentationFormat>
  <Paragraphs>82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Raleway ExtraBold</vt:lpstr>
      <vt:lpstr>Wingdings</vt:lpstr>
      <vt:lpstr>Arial</vt:lpstr>
      <vt:lpstr>Arial Unicode MS</vt:lpstr>
      <vt:lpstr>Raleway Black</vt:lpstr>
      <vt:lpstr>Hanken Grotesk</vt:lpstr>
      <vt:lpstr>Anaheim</vt:lpstr>
      <vt:lpstr>Technology Market Research Pitch Deck by Slidesgo</vt:lpstr>
      <vt:lpstr>Analyzing Forensic Traces of a Ransomware - TeslaCrypt as sample</vt:lpstr>
      <vt:lpstr>Content of this workshop</vt:lpstr>
      <vt:lpstr>Analysis of Infection: Weird Process Launched</vt:lpstr>
      <vt:lpstr>Privilege &amp; Token Analysis of Malicious Process</vt:lpstr>
      <vt:lpstr>Windows Credential Locker (Vault) – Legitimate process</vt:lpstr>
      <vt:lpstr>Investigating Deleted Files</vt:lpstr>
      <vt:lpstr>Some High-Suspicion Deleted Files !!</vt:lpstr>
      <vt:lpstr>Evidence and Correlation of Behavior of the Suspicious Deleted Files</vt:lpstr>
      <vt:lpstr>Investigating Installed Programs !</vt:lpstr>
      <vt:lpstr>Masquerading Patterns and WMIC was  launched Repeatedly – LOTL Technique</vt:lpstr>
      <vt:lpstr>Suspicious Artifacts Identified in User Context</vt:lpstr>
      <vt:lpstr>Suspicious Artifacts Identified in User Context</vt:lpstr>
      <vt:lpstr>Conclusion - TeslaCrypt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Ankshita M</cp:lastModifiedBy>
  <cp:revision>1</cp:revision>
  <dcterms:modified xsi:type="dcterms:W3CDTF">2025-10-22T15:00:51Z</dcterms:modified>
</cp:coreProperties>
</file>