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7" r:id="rId3"/>
    <p:sldId id="288" r:id="rId4"/>
    <p:sldId id="289" r:id="rId5"/>
    <p:sldId id="257" r:id="rId6"/>
    <p:sldId id="292" r:id="rId7"/>
    <p:sldId id="291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FA277E-B5D4-4C20-B328-CB2C38157028}" v="152" dt="2024-10-23T11:41:56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092" autoAdjust="0"/>
  </p:normalViewPr>
  <p:slideViewPr>
    <p:cSldViewPr snapToGrid="0">
      <p:cViewPr varScale="1">
        <p:scale>
          <a:sx n="67" d="100"/>
          <a:sy n="67" d="100"/>
        </p:scale>
        <p:origin x="12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Patzke" userId="3454e59df98d7d65" providerId="LiveId" clId="{31FA277E-B5D4-4C20-B328-CB2C38157028}"/>
    <pc:docChg chg="undo redo custSel addSld delSld modSld sldOrd">
      <pc:chgData name="Thomas Patzke" userId="3454e59df98d7d65" providerId="LiveId" clId="{31FA277E-B5D4-4C20-B328-CB2C38157028}" dt="2024-10-23T11:41:56.223" v="9264" actId="20577"/>
      <pc:docMkLst>
        <pc:docMk/>
      </pc:docMkLst>
      <pc:sldChg chg="modSp mod">
        <pc:chgData name="Thomas Patzke" userId="3454e59df98d7d65" providerId="LiveId" clId="{31FA277E-B5D4-4C20-B328-CB2C38157028}" dt="2024-10-23T11:41:12.481" v="9259" actId="20577"/>
        <pc:sldMkLst>
          <pc:docMk/>
          <pc:sldMk cId="1783614826" sldId="256"/>
        </pc:sldMkLst>
        <pc:spChg chg="mod">
          <ac:chgData name="Thomas Patzke" userId="3454e59df98d7d65" providerId="LiveId" clId="{31FA277E-B5D4-4C20-B328-CB2C38157028}" dt="2024-10-15T19:57:28.141" v="4222" actId="14100"/>
          <ac:spMkLst>
            <pc:docMk/>
            <pc:sldMk cId="1783614826" sldId="256"/>
            <ac:spMk id="2" creationId="{E80B11DE-4044-B4C4-C91B-C34AC0B343F9}"/>
          </ac:spMkLst>
        </pc:spChg>
        <pc:spChg chg="mod">
          <ac:chgData name="Thomas Patzke" userId="3454e59df98d7d65" providerId="LiveId" clId="{31FA277E-B5D4-4C20-B328-CB2C38157028}" dt="2024-10-23T11:41:12.481" v="9259" actId="20577"/>
          <ac:spMkLst>
            <pc:docMk/>
            <pc:sldMk cId="1783614826" sldId="256"/>
            <ac:spMk id="3" creationId="{CA318331-4E23-3DA4-C3B7-B0F4069ACC1C}"/>
          </ac:spMkLst>
        </pc:spChg>
      </pc:sldChg>
      <pc:sldChg chg="delSp modSp mod">
        <pc:chgData name="Thomas Patzke" userId="3454e59df98d7d65" providerId="LiveId" clId="{31FA277E-B5D4-4C20-B328-CB2C38157028}" dt="2024-10-22T11:45:30.205" v="9249" actId="27636"/>
        <pc:sldMkLst>
          <pc:docMk/>
          <pc:sldMk cId="1551878878" sldId="257"/>
        </pc:sldMkLst>
        <pc:spChg chg="mod">
          <ac:chgData name="Thomas Patzke" userId="3454e59df98d7d65" providerId="LiveId" clId="{31FA277E-B5D4-4C20-B328-CB2C38157028}" dt="2024-10-22T11:45:30.205" v="9249" actId="27636"/>
          <ac:spMkLst>
            <pc:docMk/>
            <pc:sldMk cId="1551878878" sldId="257"/>
            <ac:spMk id="3" creationId="{BEAB766D-34AB-4671-201E-158D63FC80F0}"/>
          </ac:spMkLst>
        </pc:spChg>
        <pc:picChg chg="del">
          <ac:chgData name="Thomas Patzke" userId="3454e59df98d7d65" providerId="LiveId" clId="{31FA277E-B5D4-4C20-B328-CB2C38157028}" dt="2024-09-30T21:49:07.013" v="382" actId="478"/>
          <ac:picMkLst>
            <pc:docMk/>
            <pc:sldMk cId="1551878878" sldId="257"/>
            <ac:picMk id="5" creationId="{0A235701-10DD-45BA-7A92-C3C7E1ED2E8D}"/>
          </ac:picMkLst>
        </pc:picChg>
      </pc:sldChg>
      <pc:sldChg chg="addSp delSp modSp mod modClrScheme chgLayout">
        <pc:chgData name="Thomas Patzke" userId="3454e59df98d7d65" providerId="LiveId" clId="{31FA277E-B5D4-4C20-B328-CB2C38157028}" dt="2024-10-22T11:45:09.124" v="9242" actId="255"/>
        <pc:sldMkLst>
          <pc:docMk/>
          <pc:sldMk cId="1087122929" sldId="287"/>
        </pc:sldMkLst>
        <pc:spChg chg="mod ord">
          <ac:chgData name="Thomas Patzke" userId="3454e59df98d7d65" providerId="LiveId" clId="{31FA277E-B5D4-4C20-B328-CB2C38157028}" dt="2024-09-30T21:54:50.508" v="502" actId="700"/>
          <ac:spMkLst>
            <pc:docMk/>
            <pc:sldMk cId="1087122929" sldId="287"/>
            <ac:spMk id="2" creationId="{542EA0F6-3C14-8DBC-A875-A6532C0B0B9E}"/>
          </ac:spMkLst>
        </pc:spChg>
        <pc:spChg chg="mod ord">
          <ac:chgData name="Thomas Patzke" userId="3454e59df98d7d65" providerId="LiveId" clId="{31FA277E-B5D4-4C20-B328-CB2C38157028}" dt="2024-10-22T11:45:03.752" v="9240" actId="27636"/>
          <ac:spMkLst>
            <pc:docMk/>
            <pc:sldMk cId="1087122929" sldId="287"/>
            <ac:spMk id="3" creationId="{CC97684C-DCE2-3664-2A2F-FA86EBD414D2}"/>
          </ac:spMkLst>
        </pc:spChg>
        <pc:spChg chg="del">
          <ac:chgData name="Thomas Patzke" userId="3454e59df98d7d65" providerId="LiveId" clId="{31FA277E-B5D4-4C20-B328-CB2C38157028}" dt="2024-09-30T21:53:59.465" v="474" actId="478"/>
          <ac:spMkLst>
            <pc:docMk/>
            <pc:sldMk cId="1087122929" sldId="287"/>
            <ac:spMk id="5" creationId="{8CB675EC-C8E0-3502-FE9F-6DFA16BD73A0}"/>
          </ac:spMkLst>
        </pc:spChg>
        <pc:spChg chg="add del mod">
          <ac:chgData name="Thomas Patzke" userId="3454e59df98d7d65" providerId="LiveId" clId="{31FA277E-B5D4-4C20-B328-CB2C38157028}" dt="2024-09-30T21:54:18.738" v="475" actId="700"/>
          <ac:spMkLst>
            <pc:docMk/>
            <pc:sldMk cId="1087122929" sldId="287"/>
            <ac:spMk id="7" creationId="{19DCFE81-D3D4-DB47-F408-EE0FC978BD67}"/>
          </ac:spMkLst>
        </pc:spChg>
        <pc:spChg chg="add del mod ord">
          <ac:chgData name="Thomas Patzke" userId="3454e59df98d7d65" providerId="LiveId" clId="{31FA277E-B5D4-4C20-B328-CB2C38157028}" dt="2024-09-30T21:55:12.532" v="509"/>
          <ac:spMkLst>
            <pc:docMk/>
            <pc:sldMk cId="1087122929" sldId="287"/>
            <ac:spMk id="8" creationId="{98239BEA-ED55-5921-B530-0BC59B2C664D}"/>
          </ac:spMkLst>
        </pc:spChg>
        <pc:spChg chg="add del">
          <ac:chgData name="Thomas Patzke" userId="3454e59df98d7d65" providerId="LiveId" clId="{31FA277E-B5D4-4C20-B328-CB2C38157028}" dt="2024-09-30T21:54:56.745" v="505" actId="22"/>
          <ac:spMkLst>
            <pc:docMk/>
            <pc:sldMk cId="1087122929" sldId="287"/>
            <ac:spMk id="10" creationId="{AE42A6B5-2428-B396-469E-985693F48B8F}"/>
          </ac:spMkLst>
        </pc:spChg>
        <pc:spChg chg="add mod">
          <ac:chgData name="Thomas Patzke" userId="3454e59df98d7d65" providerId="LiveId" clId="{31FA277E-B5D4-4C20-B328-CB2C38157028}" dt="2024-10-22T11:45:09.124" v="9242" actId="255"/>
          <ac:spMkLst>
            <pc:docMk/>
            <pc:sldMk cId="1087122929" sldId="287"/>
            <ac:spMk id="11" creationId="{B088C344-05EE-FA5E-8FF2-B21D9D704B81}"/>
          </ac:spMkLst>
        </pc:spChg>
      </pc:sldChg>
      <pc:sldChg chg="modSp mod modAnim">
        <pc:chgData name="Thomas Patzke" userId="3454e59df98d7d65" providerId="LiveId" clId="{31FA277E-B5D4-4C20-B328-CB2C38157028}" dt="2024-10-22T11:31:44.733" v="9197" actId="20577"/>
        <pc:sldMkLst>
          <pc:docMk/>
          <pc:sldMk cId="340710204" sldId="288"/>
        </pc:sldMkLst>
        <pc:spChg chg="mod">
          <ac:chgData name="Thomas Patzke" userId="3454e59df98d7d65" providerId="LiveId" clId="{31FA277E-B5D4-4C20-B328-CB2C38157028}" dt="2024-10-22T11:31:44.733" v="9197" actId="20577"/>
          <ac:spMkLst>
            <pc:docMk/>
            <pc:sldMk cId="340710204" sldId="288"/>
            <ac:spMk id="3" creationId="{79ED1C51-F05F-641C-3666-027CB766BAC9}"/>
          </ac:spMkLst>
        </pc:spChg>
      </pc:sldChg>
      <pc:sldChg chg="modSp new mod modAnim">
        <pc:chgData name="Thomas Patzke" userId="3454e59df98d7d65" providerId="LiveId" clId="{31FA277E-B5D4-4C20-B328-CB2C38157028}" dt="2024-10-16T23:05:33.530" v="8800"/>
        <pc:sldMkLst>
          <pc:docMk/>
          <pc:sldMk cId="2368832488" sldId="289"/>
        </pc:sldMkLst>
        <pc:spChg chg="mod">
          <ac:chgData name="Thomas Patzke" userId="3454e59df98d7d65" providerId="LiveId" clId="{31FA277E-B5D4-4C20-B328-CB2C38157028}" dt="2024-09-30T21:46:10.667" v="352" actId="20577"/>
          <ac:spMkLst>
            <pc:docMk/>
            <pc:sldMk cId="2368832488" sldId="289"/>
            <ac:spMk id="2" creationId="{15D31CFE-EB19-FCCF-ED52-E43EE474762D}"/>
          </ac:spMkLst>
        </pc:spChg>
        <pc:spChg chg="mod">
          <ac:chgData name="Thomas Patzke" userId="3454e59df98d7d65" providerId="LiveId" clId="{31FA277E-B5D4-4C20-B328-CB2C38157028}" dt="2024-10-15T20:05:32.409" v="4393" actId="20577"/>
          <ac:spMkLst>
            <pc:docMk/>
            <pc:sldMk cId="2368832488" sldId="289"/>
            <ac:spMk id="3" creationId="{EF3BE20C-050F-C90C-C93A-10B931851CCC}"/>
          </ac:spMkLst>
        </pc:spChg>
      </pc:sldChg>
      <pc:sldChg chg="modSp new del mod">
        <pc:chgData name="Thomas Patzke" userId="3454e59df98d7d65" providerId="LiveId" clId="{31FA277E-B5D4-4C20-B328-CB2C38157028}" dt="2024-10-03T22:13:16.079" v="892" actId="2696"/>
        <pc:sldMkLst>
          <pc:docMk/>
          <pc:sldMk cId="283583574" sldId="290"/>
        </pc:sldMkLst>
        <pc:spChg chg="mod">
          <ac:chgData name="Thomas Patzke" userId="3454e59df98d7d65" providerId="LiveId" clId="{31FA277E-B5D4-4C20-B328-CB2C38157028}" dt="2024-09-30T21:56:01.458" v="534" actId="20577"/>
          <ac:spMkLst>
            <pc:docMk/>
            <pc:sldMk cId="283583574" sldId="290"/>
            <ac:spMk id="2" creationId="{1CD76B2A-5EF3-5A32-B336-A1E222BE86F0}"/>
          </ac:spMkLst>
        </pc:spChg>
        <pc:spChg chg="mod">
          <ac:chgData name="Thomas Patzke" userId="3454e59df98d7d65" providerId="LiveId" clId="{31FA277E-B5D4-4C20-B328-CB2C38157028}" dt="2024-10-03T22:12:52.404" v="879" actId="21"/>
          <ac:spMkLst>
            <pc:docMk/>
            <pc:sldMk cId="283583574" sldId="290"/>
            <ac:spMk id="3" creationId="{D320AAF0-85C7-E6D4-F7F8-B15A78A9B5AB}"/>
          </ac:spMkLst>
        </pc:spChg>
      </pc:sldChg>
      <pc:sldChg chg="modSp new mod modAnim">
        <pc:chgData name="Thomas Patzke" userId="3454e59df98d7d65" providerId="LiveId" clId="{31FA277E-B5D4-4C20-B328-CB2C38157028}" dt="2024-10-16T23:07:09.761" v="8804"/>
        <pc:sldMkLst>
          <pc:docMk/>
          <pc:sldMk cId="1364774381" sldId="291"/>
        </pc:sldMkLst>
        <pc:spChg chg="mod">
          <ac:chgData name="Thomas Patzke" userId="3454e59df98d7d65" providerId="LiveId" clId="{31FA277E-B5D4-4C20-B328-CB2C38157028}" dt="2024-10-03T22:45:43.811" v="1999" actId="20577"/>
          <ac:spMkLst>
            <pc:docMk/>
            <pc:sldMk cId="1364774381" sldId="291"/>
            <ac:spMk id="2" creationId="{A89E32FC-4BD4-EEFE-50AF-0EE727772894}"/>
          </ac:spMkLst>
        </pc:spChg>
        <pc:spChg chg="mod">
          <ac:chgData name="Thomas Patzke" userId="3454e59df98d7d65" providerId="LiveId" clId="{31FA277E-B5D4-4C20-B328-CB2C38157028}" dt="2024-10-03T22:39:43.244" v="1647" actId="20577"/>
          <ac:spMkLst>
            <pc:docMk/>
            <pc:sldMk cId="1364774381" sldId="291"/>
            <ac:spMk id="3" creationId="{4BCC6C87-96AF-1025-FD48-B41042E8BFB3}"/>
          </ac:spMkLst>
        </pc:spChg>
      </pc:sldChg>
      <pc:sldChg chg="modSp new mod modAnim">
        <pc:chgData name="Thomas Patzke" userId="3454e59df98d7d65" providerId="LiveId" clId="{31FA277E-B5D4-4C20-B328-CB2C38157028}" dt="2024-10-16T23:06:52.624" v="8802"/>
        <pc:sldMkLst>
          <pc:docMk/>
          <pc:sldMk cId="942726266" sldId="292"/>
        </pc:sldMkLst>
        <pc:spChg chg="mod">
          <ac:chgData name="Thomas Patzke" userId="3454e59df98d7d65" providerId="LiveId" clId="{31FA277E-B5D4-4C20-B328-CB2C38157028}" dt="2024-10-03T22:32:48.219" v="1212" actId="20577"/>
          <ac:spMkLst>
            <pc:docMk/>
            <pc:sldMk cId="942726266" sldId="292"/>
            <ac:spMk id="2" creationId="{D867AD40-C28E-08F2-584D-212F9805A194}"/>
          </ac:spMkLst>
        </pc:spChg>
        <pc:spChg chg="mod">
          <ac:chgData name="Thomas Patzke" userId="3454e59df98d7d65" providerId="LiveId" clId="{31FA277E-B5D4-4C20-B328-CB2C38157028}" dt="2024-10-15T22:15:36.783" v="6681" actId="20577"/>
          <ac:spMkLst>
            <pc:docMk/>
            <pc:sldMk cId="942726266" sldId="292"/>
            <ac:spMk id="3" creationId="{C827A82F-0DCF-961D-A890-C33BDABC3163}"/>
          </ac:spMkLst>
        </pc:spChg>
      </pc:sldChg>
      <pc:sldChg chg="modSp new mod modAnim">
        <pc:chgData name="Thomas Patzke" userId="3454e59df98d7d65" providerId="LiveId" clId="{31FA277E-B5D4-4C20-B328-CB2C38157028}" dt="2024-10-23T11:41:56.223" v="9264" actId="20577"/>
        <pc:sldMkLst>
          <pc:docMk/>
          <pc:sldMk cId="3914896157" sldId="293"/>
        </pc:sldMkLst>
        <pc:spChg chg="mod">
          <ac:chgData name="Thomas Patzke" userId="3454e59df98d7d65" providerId="LiveId" clId="{31FA277E-B5D4-4C20-B328-CB2C38157028}" dt="2024-10-03T22:39:52.174" v="1665" actId="20577"/>
          <ac:spMkLst>
            <pc:docMk/>
            <pc:sldMk cId="3914896157" sldId="293"/>
            <ac:spMk id="2" creationId="{9B884B37-F4CE-AA36-3E06-A081EBB4BAEA}"/>
          </ac:spMkLst>
        </pc:spChg>
        <pc:spChg chg="mod">
          <ac:chgData name="Thomas Patzke" userId="3454e59df98d7d65" providerId="LiveId" clId="{31FA277E-B5D4-4C20-B328-CB2C38157028}" dt="2024-10-23T11:41:56.223" v="9264" actId="20577"/>
          <ac:spMkLst>
            <pc:docMk/>
            <pc:sldMk cId="3914896157" sldId="293"/>
            <ac:spMk id="3" creationId="{76FA77B4-DB3F-E209-39C7-909CAF0FDD5B}"/>
          </ac:spMkLst>
        </pc:spChg>
      </pc:sldChg>
      <pc:sldChg chg="addSp delSp modSp new mod modClrScheme modAnim chgLayout">
        <pc:chgData name="Thomas Patzke" userId="3454e59df98d7d65" providerId="LiveId" clId="{31FA277E-B5D4-4C20-B328-CB2C38157028}" dt="2024-10-16T23:11:00.986" v="8840"/>
        <pc:sldMkLst>
          <pc:docMk/>
          <pc:sldMk cId="2678399448" sldId="294"/>
        </pc:sldMkLst>
        <pc:spChg chg="mod ord">
          <ac:chgData name="Thomas Patzke" userId="3454e59df98d7d65" providerId="LiveId" clId="{31FA277E-B5D4-4C20-B328-CB2C38157028}" dt="2024-10-16T23:09:54.602" v="8832" actId="1076"/>
          <ac:spMkLst>
            <pc:docMk/>
            <pc:sldMk cId="2678399448" sldId="294"/>
            <ac:spMk id="2" creationId="{8F9BFD27-8F21-969B-CCB9-0F8CD2E74362}"/>
          </ac:spMkLst>
        </pc:spChg>
        <pc:spChg chg="del mod ord">
          <ac:chgData name="Thomas Patzke" userId="3454e59df98d7d65" providerId="LiveId" clId="{31FA277E-B5D4-4C20-B328-CB2C38157028}" dt="2024-10-03T22:46:16.068" v="2066" actId="700"/>
          <ac:spMkLst>
            <pc:docMk/>
            <pc:sldMk cId="2678399448" sldId="294"/>
            <ac:spMk id="3" creationId="{7EE8B006-C211-7FEB-7EAF-921D632E8AC1}"/>
          </ac:spMkLst>
        </pc:spChg>
        <pc:spChg chg="add mod ord">
          <ac:chgData name="Thomas Patzke" userId="3454e59df98d7d65" providerId="LiveId" clId="{31FA277E-B5D4-4C20-B328-CB2C38157028}" dt="2024-10-15T20:20:38.620" v="4555" actId="20577"/>
          <ac:spMkLst>
            <pc:docMk/>
            <pc:sldMk cId="2678399448" sldId="294"/>
            <ac:spMk id="4" creationId="{15C84873-0E77-8D63-C986-83AEF450A3AA}"/>
          </ac:spMkLst>
        </pc:spChg>
        <pc:spChg chg="add del mod ord">
          <ac:chgData name="Thomas Patzke" userId="3454e59df98d7d65" providerId="LiveId" clId="{31FA277E-B5D4-4C20-B328-CB2C38157028}" dt="2024-10-14T23:34:55.055" v="3193" actId="22"/>
          <ac:spMkLst>
            <pc:docMk/>
            <pc:sldMk cId="2678399448" sldId="294"/>
            <ac:spMk id="5" creationId="{FD1DD568-4624-D1B8-9EBC-20125D7B74DD}"/>
          </ac:spMkLst>
        </pc:spChg>
        <pc:spChg chg="add mod">
          <ac:chgData name="Thomas Patzke" userId="3454e59df98d7d65" providerId="LiveId" clId="{31FA277E-B5D4-4C20-B328-CB2C38157028}" dt="2024-10-14T23:35:24.260" v="3203" actId="17032"/>
          <ac:spMkLst>
            <pc:docMk/>
            <pc:sldMk cId="2678399448" sldId="294"/>
            <ac:spMk id="7" creationId="{F95C3EDB-5E6E-E664-6497-762A3F34CBD1}"/>
          </ac:spMkLst>
        </pc:spChg>
        <pc:spChg chg="add mod">
          <ac:chgData name="Thomas Patzke" userId="3454e59df98d7d65" providerId="LiveId" clId="{31FA277E-B5D4-4C20-B328-CB2C38157028}" dt="2024-10-14T23:36:19.731" v="3254" actId="14100"/>
          <ac:spMkLst>
            <pc:docMk/>
            <pc:sldMk cId="2678399448" sldId="294"/>
            <ac:spMk id="8" creationId="{89F4BAA5-92C0-C6B7-D2CE-8123B1D26505}"/>
          </ac:spMkLst>
        </pc:spChg>
        <pc:spChg chg="add mod">
          <ac:chgData name="Thomas Patzke" userId="3454e59df98d7d65" providerId="LiveId" clId="{31FA277E-B5D4-4C20-B328-CB2C38157028}" dt="2024-10-14T23:36:39.729" v="3258" actId="14100"/>
          <ac:spMkLst>
            <pc:docMk/>
            <pc:sldMk cId="2678399448" sldId="294"/>
            <ac:spMk id="9" creationId="{DF02E9ED-9065-6D4E-63AA-C16D6F96761D}"/>
          </ac:spMkLst>
        </pc:spChg>
        <pc:spChg chg="add del mod">
          <ac:chgData name="Thomas Patzke" userId="3454e59df98d7d65" providerId="LiveId" clId="{31FA277E-B5D4-4C20-B328-CB2C38157028}" dt="2024-10-14T23:37:08.664" v="3261" actId="478"/>
          <ac:spMkLst>
            <pc:docMk/>
            <pc:sldMk cId="2678399448" sldId="294"/>
            <ac:spMk id="11" creationId="{5626AB5D-27F6-27FD-CD8E-A6838DA5ED75}"/>
          </ac:spMkLst>
        </pc:spChg>
        <pc:spChg chg="add mod">
          <ac:chgData name="Thomas Patzke" userId="3454e59df98d7d65" providerId="LiveId" clId="{31FA277E-B5D4-4C20-B328-CB2C38157028}" dt="2024-10-14T23:38:56.933" v="3378" actId="14100"/>
          <ac:spMkLst>
            <pc:docMk/>
            <pc:sldMk cId="2678399448" sldId="294"/>
            <ac:spMk id="12" creationId="{E537BABF-F827-2332-536C-D57E4EBF7E52}"/>
          </ac:spMkLst>
        </pc:spChg>
        <pc:spChg chg="add mod">
          <ac:chgData name="Thomas Patzke" userId="3454e59df98d7d65" providerId="LiveId" clId="{31FA277E-B5D4-4C20-B328-CB2C38157028}" dt="2024-10-15T20:19:27.711" v="4509" actId="14100"/>
          <ac:spMkLst>
            <pc:docMk/>
            <pc:sldMk cId="2678399448" sldId="294"/>
            <ac:spMk id="13" creationId="{DE21B43B-00BA-D537-8861-A3780AD97288}"/>
          </ac:spMkLst>
        </pc:spChg>
        <pc:spChg chg="add mod">
          <ac:chgData name="Thomas Patzke" userId="3454e59df98d7d65" providerId="LiveId" clId="{31FA277E-B5D4-4C20-B328-CB2C38157028}" dt="2024-10-15T20:19:37.556" v="4512" actId="14100"/>
          <ac:spMkLst>
            <pc:docMk/>
            <pc:sldMk cId="2678399448" sldId="294"/>
            <ac:spMk id="14" creationId="{764982C8-F9D9-BFB5-4D63-850A9DFED482}"/>
          </ac:spMkLst>
        </pc:spChg>
        <pc:picChg chg="add del mod ord">
          <ac:chgData name="Thomas Patzke" userId="3454e59df98d7d65" providerId="LiveId" clId="{31FA277E-B5D4-4C20-B328-CB2C38157028}" dt="2024-10-14T23:37:08.664" v="3261" actId="478"/>
          <ac:picMkLst>
            <pc:docMk/>
            <pc:sldMk cId="2678399448" sldId="294"/>
            <ac:picMk id="6" creationId="{F10C8B76-47E0-F928-51DA-3949D6302CA4}"/>
          </ac:picMkLst>
        </pc:picChg>
      </pc:sldChg>
      <pc:sldChg chg="addSp delSp modSp new mod modClrScheme modAnim chgLayout">
        <pc:chgData name="Thomas Patzke" userId="3454e59df98d7d65" providerId="LiveId" clId="{31FA277E-B5D4-4C20-B328-CB2C38157028}" dt="2024-10-16T23:11:45.191" v="8842"/>
        <pc:sldMkLst>
          <pc:docMk/>
          <pc:sldMk cId="494425169" sldId="295"/>
        </pc:sldMkLst>
        <pc:spChg chg="del mod ord">
          <ac:chgData name="Thomas Patzke" userId="3454e59df98d7d65" providerId="LiveId" clId="{31FA277E-B5D4-4C20-B328-CB2C38157028}" dt="2024-10-14T23:01:22.249" v="2498" actId="700"/>
          <ac:spMkLst>
            <pc:docMk/>
            <pc:sldMk cId="494425169" sldId="295"/>
            <ac:spMk id="2" creationId="{D413C4B1-32B6-718D-F0CB-85FE10333CAA}"/>
          </ac:spMkLst>
        </pc:spChg>
        <pc:spChg chg="del mod ord">
          <ac:chgData name="Thomas Patzke" userId="3454e59df98d7d65" providerId="LiveId" clId="{31FA277E-B5D4-4C20-B328-CB2C38157028}" dt="2024-10-14T23:01:22.249" v="2498" actId="700"/>
          <ac:spMkLst>
            <pc:docMk/>
            <pc:sldMk cId="494425169" sldId="295"/>
            <ac:spMk id="3" creationId="{087B7963-38DE-E3DD-D22E-12068883ED5A}"/>
          </ac:spMkLst>
        </pc:spChg>
        <pc:spChg chg="del">
          <ac:chgData name="Thomas Patzke" userId="3454e59df98d7d65" providerId="LiveId" clId="{31FA277E-B5D4-4C20-B328-CB2C38157028}" dt="2024-10-14T23:01:22.249" v="2498" actId="700"/>
          <ac:spMkLst>
            <pc:docMk/>
            <pc:sldMk cId="494425169" sldId="295"/>
            <ac:spMk id="4" creationId="{F872B6E0-B8B9-C5AB-C4EC-0B65356F8D57}"/>
          </ac:spMkLst>
        </pc:spChg>
        <pc:spChg chg="add mod ord">
          <ac:chgData name="Thomas Patzke" userId="3454e59df98d7d65" providerId="LiveId" clId="{31FA277E-B5D4-4C20-B328-CB2C38157028}" dt="2024-10-14T23:01:31.135" v="2525" actId="20577"/>
          <ac:spMkLst>
            <pc:docMk/>
            <pc:sldMk cId="494425169" sldId="295"/>
            <ac:spMk id="5" creationId="{314C4F7A-368B-7A7C-5E8B-6945D0A0EA10}"/>
          </ac:spMkLst>
        </pc:spChg>
        <pc:spChg chg="add mod ord">
          <ac:chgData name="Thomas Patzke" userId="3454e59df98d7d65" providerId="LiveId" clId="{31FA277E-B5D4-4C20-B328-CB2C38157028}" dt="2024-10-14T23:06:32.620" v="2606" actId="13926"/>
          <ac:spMkLst>
            <pc:docMk/>
            <pc:sldMk cId="494425169" sldId="295"/>
            <ac:spMk id="6" creationId="{77E105F8-6645-12FE-4FFE-54956F4BDF2F}"/>
          </ac:spMkLst>
        </pc:spChg>
      </pc:sldChg>
      <pc:sldChg chg="modSp new mod modAnim">
        <pc:chgData name="Thomas Patzke" userId="3454e59df98d7d65" providerId="LiveId" clId="{31FA277E-B5D4-4C20-B328-CB2C38157028}" dt="2024-10-16T23:11:55.111" v="8843"/>
        <pc:sldMkLst>
          <pc:docMk/>
          <pc:sldMk cId="1126888246" sldId="296"/>
        </pc:sldMkLst>
        <pc:spChg chg="mod">
          <ac:chgData name="Thomas Patzke" userId="3454e59df98d7d65" providerId="LiveId" clId="{31FA277E-B5D4-4C20-B328-CB2C38157028}" dt="2024-10-14T23:07:40.283" v="2639" actId="20577"/>
          <ac:spMkLst>
            <pc:docMk/>
            <pc:sldMk cId="1126888246" sldId="296"/>
            <ac:spMk id="2" creationId="{E6C1D82D-9F56-26B3-6AEB-0FECCFA5E494}"/>
          </ac:spMkLst>
        </pc:spChg>
        <pc:spChg chg="mod">
          <ac:chgData name="Thomas Patzke" userId="3454e59df98d7d65" providerId="LiveId" clId="{31FA277E-B5D4-4C20-B328-CB2C38157028}" dt="2024-10-14T23:40:39.253" v="3554" actId="21"/>
          <ac:spMkLst>
            <pc:docMk/>
            <pc:sldMk cId="1126888246" sldId="296"/>
            <ac:spMk id="3" creationId="{36FE010A-E90C-D823-06CD-CB3C04603492}"/>
          </ac:spMkLst>
        </pc:spChg>
      </pc:sldChg>
      <pc:sldChg chg="addSp modSp new mod modAnim">
        <pc:chgData name="Thomas Patzke" userId="3454e59df98d7d65" providerId="LiveId" clId="{31FA277E-B5D4-4C20-B328-CB2C38157028}" dt="2024-10-16T23:24:59.732" v="8853"/>
        <pc:sldMkLst>
          <pc:docMk/>
          <pc:sldMk cId="3641519790" sldId="297"/>
        </pc:sldMkLst>
        <pc:spChg chg="mod">
          <ac:chgData name="Thomas Patzke" userId="3454e59df98d7d65" providerId="LiveId" clId="{31FA277E-B5D4-4C20-B328-CB2C38157028}" dt="2024-10-14T23:40:49.944" v="3574" actId="20577"/>
          <ac:spMkLst>
            <pc:docMk/>
            <pc:sldMk cId="3641519790" sldId="297"/>
            <ac:spMk id="2" creationId="{69A003C6-8F48-9EE0-9DE1-F7210543D942}"/>
          </ac:spMkLst>
        </pc:spChg>
        <pc:spChg chg="mod">
          <ac:chgData name="Thomas Patzke" userId="3454e59df98d7d65" providerId="LiveId" clId="{31FA277E-B5D4-4C20-B328-CB2C38157028}" dt="2024-10-15T21:38:11.816" v="5731" actId="6549"/>
          <ac:spMkLst>
            <pc:docMk/>
            <pc:sldMk cId="3641519790" sldId="297"/>
            <ac:spMk id="3" creationId="{07FB851A-F760-4335-4781-160D46DEAC85}"/>
          </ac:spMkLst>
        </pc:spChg>
        <pc:picChg chg="add mod">
          <ac:chgData name="Thomas Patzke" userId="3454e59df98d7d65" providerId="LiveId" clId="{31FA277E-B5D4-4C20-B328-CB2C38157028}" dt="2024-10-15T20:55:36.271" v="4675" actId="14100"/>
          <ac:picMkLst>
            <pc:docMk/>
            <pc:sldMk cId="3641519790" sldId="297"/>
            <ac:picMk id="5" creationId="{0E6B34F2-0E22-3E76-28E0-B7AF5D8D951F}"/>
          </ac:picMkLst>
        </pc:picChg>
      </pc:sldChg>
      <pc:sldChg chg="modSp new mod modAnim modNotesTx">
        <pc:chgData name="Thomas Patzke" userId="3454e59df98d7d65" providerId="LiveId" clId="{31FA277E-B5D4-4C20-B328-CB2C38157028}" dt="2024-10-16T23:12:57.177" v="8849"/>
        <pc:sldMkLst>
          <pc:docMk/>
          <pc:sldMk cId="1588192135" sldId="298"/>
        </pc:sldMkLst>
        <pc:spChg chg="mod">
          <ac:chgData name="Thomas Patzke" userId="3454e59df98d7d65" providerId="LiveId" clId="{31FA277E-B5D4-4C20-B328-CB2C38157028}" dt="2024-10-14T23:46:20.143" v="3683" actId="20577"/>
          <ac:spMkLst>
            <pc:docMk/>
            <pc:sldMk cId="1588192135" sldId="298"/>
            <ac:spMk id="2" creationId="{A01C6987-54E3-C0D5-4F3B-B6E40DD6E307}"/>
          </ac:spMkLst>
        </pc:spChg>
        <pc:spChg chg="mod">
          <ac:chgData name="Thomas Patzke" userId="3454e59df98d7d65" providerId="LiveId" clId="{31FA277E-B5D4-4C20-B328-CB2C38157028}" dt="2024-10-15T21:09:54.771" v="5171" actId="20577"/>
          <ac:spMkLst>
            <pc:docMk/>
            <pc:sldMk cId="1588192135" sldId="298"/>
            <ac:spMk id="3" creationId="{CA314A82-9965-7C32-8369-12E1185A7857}"/>
          </ac:spMkLst>
        </pc:spChg>
      </pc:sldChg>
      <pc:sldChg chg="addSp modSp new mod modAnim">
        <pc:chgData name="Thomas Patzke" userId="3454e59df98d7d65" providerId="LiveId" clId="{31FA277E-B5D4-4C20-B328-CB2C38157028}" dt="2024-10-16T23:24:46.260" v="8852"/>
        <pc:sldMkLst>
          <pc:docMk/>
          <pc:sldMk cId="1078095554" sldId="299"/>
        </pc:sldMkLst>
        <pc:spChg chg="mod">
          <ac:chgData name="Thomas Patzke" userId="3454e59df98d7d65" providerId="LiveId" clId="{31FA277E-B5D4-4C20-B328-CB2C38157028}" dt="2024-10-15T21:10:25.150" v="5186" actId="20577"/>
          <ac:spMkLst>
            <pc:docMk/>
            <pc:sldMk cId="1078095554" sldId="299"/>
            <ac:spMk id="2" creationId="{AE75F02A-5234-96E3-EFE0-E3AD0D8644F0}"/>
          </ac:spMkLst>
        </pc:spChg>
        <pc:spChg chg="mod">
          <ac:chgData name="Thomas Patzke" userId="3454e59df98d7d65" providerId="LiveId" clId="{31FA277E-B5D4-4C20-B328-CB2C38157028}" dt="2024-10-15T21:24:59.164" v="5590" actId="14100"/>
          <ac:spMkLst>
            <pc:docMk/>
            <pc:sldMk cId="1078095554" sldId="299"/>
            <ac:spMk id="3" creationId="{63A4A2F0-70DC-C0B0-5330-09DE0FA71E8A}"/>
          </ac:spMkLst>
        </pc:spChg>
        <pc:picChg chg="add mod">
          <ac:chgData name="Thomas Patzke" userId="3454e59df98d7d65" providerId="LiveId" clId="{31FA277E-B5D4-4C20-B328-CB2C38157028}" dt="2024-10-15T21:25:28.874" v="5593" actId="1076"/>
          <ac:picMkLst>
            <pc:docMk/>
            <pc:sldMk cId="1078095554" sldId="299"/>
            <ac:picMk id="5" creationId="{44FE714A-7984-F2EF-C81B-22F4E095A4B5}"/>
          </ac:picMkLst>
        </pc:picChg>
      </pc:sldChg>
      <pc:sldChg chg="modSp new del mod ord">
        <pc:chgData name="Thomas Patzke" userId="3454e59df98d7d65" providerId="LiveId" clId="{31FA277E-B5D4-4C20-B328-CB2C38157028}" dt="2024-10-15T21:06:14.525" v="4911" actId="2696"/>
        <pc:sldMkLst>
          <pc:docMk/>
          <pc:sldMk cId="2092012416" sldId="299"/>
        </pc:sldMkLst>
        <pc:spChg chg="mod">
          <ac:chgData name="Thomas Patzke" userId="3454e59df98d7d65" providerId="LiveId" clId="{31FA277E-B5D4-4C20-B328-CB2C38157028}" dt="2024-10-15T21:02:57.832" v="4725" actId="20577"/>
          <ac:spMkLst>
            <pc:docMk/>
            <pc:sldMk cId="2092012416" sldId="299"/>
            <ac:spMk id="2" creationId="{D60D5D61-A11B-5E02-3D7E-479F82AAB386}"/>
          </ac:spMkLst>
        </pc:spChg>
        <pc:spChg chg="mod">
          <ac:chgData name="Thomas Patzke" userId="3454e59df98d7d65" providerId="LiveId" clId="{31FA277E-B5D4-4C20-B328-CB2C38157028}" dt="2024-10-15T21:05:26.881" v="4908" actId="20577"/>
          <ac:spMkLst>
            <pc:docMk/>
            <pc:sldMk cId="2092012416" sldId="299"/>
            <ac:spMk id="3" creationId="{49BB3914-EC54-58F7-F34C-1A38FEB82E35}"/>
          </ac:spMkLst>
        </pc:spChg>
      </pc:sldChg>
      <pc:sldChg chg="addSp delSp modSp new mod modAnim modNotesTx">
        <pc:chgData name="Thomas Patzke" userId="3454e59df98d7d65" providerId="LiveId" clId="{31FA277E-B5D4-4C20-B328-CB2C38157028}" dt="2024-10-16T23:27:55.066" v="8865"/>
        <pc:sldMkLst>
          <pc:docMk/>
          <pc:sldMk cId="3450241278" sldId="300"/>
        </pc:sldMkLst>
        <pc:spChg chg="mod">
          <ac:chgData name="Thomas Patzke" userId="3454e59df98d7d65" providerId="LiveId" clId="{31FA277E-B5D4-4C20-B328-CB2C38157028}" dt="2024-10-15T21:25:48.236" v="5606" actId="20577"/>
          <ac:spMkLst>
            <pc:docMk/>
            <pc:sldMk cId="3450241278" sldId="300"/>
            <ac:spMk id="2" creationId="{8693FBFB-687B-F6E3-B310-4D88987F64CF}"/>
          </ac:spMkLst>
        </pc:spChg>
        <pc:spChg chg="mod">
          <ac:chgData name="Thomas Patzke" userId="3454e59df98d7d65" providerId="LiveId" clId="{31FA277E-B5D4-4C20-B328-CB2C38157028}" dt="2024-10-15T21:42:17.765" v="6110" actId="20577"/>
          <ac:spMkLst>
            <pc:docMk/>
            <pc:sldMk cId="3450241278" sldId="300"/>
            <ac:spMk id="3" creationId="{7FB4F920-AF9B-E5DD-C013-6CB4E8EF1C9C}"/>
          </ac:spMkLst>
        </pc:spChg>
        <pc:picChg chg="add mod">
          <ac:chgData name="Thomas Patzke" userId="3454e59df98d7d65" providerId="LiveId" clId="{31FA277E-B5D4-4C20-B328-CB2C38157028}" dt="2024-10-16T23:27:33.343" v="8862" actId="1076"/>
          <ac:picMkLst>
            <pc:docMk/>
            <pc:sldMk cId="3450241278" sldId="300"/>
            <ac:picMk id="5" creationId="{0C347B9A-CE66-508E-21DE-62AC6AE6B21E}"/>
          </ac:picMkLst>
        </pc:picChg>
        <pc:picChg chg="add mod">
          <ac:chgData name="Thomas Patzke" userId="3454e59df98d7d65" providerId="LiveId" clId="{31FA277E-B5D4-4C20-B328-CB2C38157028}" dt="2024-10-15T21:57:56.731" v="6306" actId="1076"/>
          <ac:picMkLst>
            <pc:docMk/>
            <pc:sldMk cId="3450241278" sldId="300"/>
            <ac:picMk id="6" creationId="{E9F6D7C4-CA57-D264-D973-8EC7E2A7AAFE}"/>
          </ac:picMkLst>
        </pc:picChg>
        <pc:picChg chg="add del mod">
          <ac:chgData name="Thomas Patzke" userId="3454e59df98d7d65" providerId="LiveId" clId="{31FA277E-B5D4-4C20-B328-CB2C38157028}" dt="2024-10-15T21:46:22.888" v="6166" actId="478"/>
          <ac:picMkLst>
            <pc:docMk/>
            <pc:sldMk cId="3450241278" sldId="300"/>
            <ac:picMk id="8" creationId="{4927155B-7DBB-B1B2-2E45-12E725A474AD}"/>
          </ac:picMkLst>
        </pc:picChg>
        <pc:picChg chg="add mod">
          <ac:chgData name="Thomas Patzke" userId="3454e59df98d7d65" providerId="LiveId" clId="{31FA277E-B5D4-4C20-B328-CB2C38157028}" dt="2024-10-15T21:58:03.265" v="6307" actId="1076"/>
          <ac:picMkLst>
            <pc:docMk/>
            <pc:sldMk cId="3450241278" sldId="300"/>
            <ac:picMk id="10" creationId="{54D7A8F0-0860-4AFA-46A3-14FF0BAC2E5F}"/>
          </ac:picMkLst>
        </pc:picChg>
        <pc:picChg chg="add mod">
          <ac:chgData name="Thomas Patzke" userId="3454e59df98d7d65" providerId="LiveId" clId="{31FA277E-B5D4-4C20-B328-CB2C38157028}" dt="2024-10-15T21:58:09.081" v="6308" actId="1076"/>
          <ac:picMkLst>
            <pc:docMk/>
            <pc:sldMk cId="3450241278" sldId="300"/>
            <ac:picMk id="12" creationId="{553BA0E4-A1A0-F84B-E28B-3D4414037308}"/>
          </ac:picMkLst>
        </pc:picChg>
      </pc:sldChg>
      <pc:sldChg chg="modSp new mod modAnim">
        <pc:chgData name="Thomas Patzke" userId="3454e59df98d7d65" providerId="LiveId" clId="{31FA277E-B5D4-4C20-B328-CB2C38157028}" dt="2024-10-16T23:28:11.918" v="8866"/>
        <pc:sldMkLst>
          <pc:docMk/>
          <pc:sldMk cId="726204316" sldId="301"/>
        </pc:sldMkLst>
        <pc:spChg chg="mod">
          <ac:chgData name="Thomas Patzke" userId="3454e59df98d7d65" providerId="LiveId" clId="{31FA277E-B5D4-4C20-B328-CB2C38157028}" dt="2024-10-15T22:25:03.136" v="7439"/>
          <ac:spMkLst>
            <pc:docMk/>
            <pc:sldMk cId="726204316" sldId="301"/>
            <ac:spMk id="2" creationId="{8F3EA4CE-B333-E76B-7B52-75E3AED5C406}"/>
          </ac:spMkLst>
        </pc:spChg>
        <pc:spChg chg="mod">
          <ac:chgData name="Thomas Patzke" userId="3454e59df98d7d65" providerId="LiveId" clId="{31FA277E-B5D4-4C20-B328-CB2C38157028}" dt="2024-10-15T22:19:37.860" v="6872" actId="20577"/>
          <ac:spMkLst>
            <pc:docMk/>
            <pc:sldMk cId="726204316" sldId="301"/>
            <ac:spMk id="3" creationId="{6FE322E8-AC37-4BEF-9EC4-C2C483000819}"/>
          </ac:spMkLst>
        </pc:spChg>
      </pc:sldChg>
      <pc:sldChg chg="modSp new mod modAnim">
        <pc:chgData name="Thomas Patzke" userId="3454e59df98d7d65" providerId="LiveId" clId="{31FA277E-B5D4-4C20-B328-CB2C38157028}" dt="2024-10-16T23:29:12.227" v="8868"/>
        <pc:sldMkLst>
          <pc:docMk/>
          <pc:sldMk cId="922243872" sldId="302"/>
        </pc:sldMkLst>
        <pc:spChg chg="mod">
          <ac:chgData name="Thomas Patzke" userId="3454e59df98d7d65" providerId="LiveId" clId="{31FA277E-B5D4-4C20-B328-CB2C38157028}" dt="2024-10-15T22:25:35.995" v="7451" actId="20577"/>
          <ac:spMkLst>
            <pc:docMk/>
            <pc:sldMk cId="922243872" sldId="302"/>
            <ac:spMk id="2" creationId="{7828771E-DD9F-8130-9C57-C6338F4344A5}"/>
          </ac:spMkLst>
        </pc:spChg>
        <pc:spChg chg="mod">
          <ac:chgData name="Thomas Patzke" userId="3454e59df98d7d65" providerId="LiveId" clId="{31FA277E-B5D4-4C20-B328-CB2C38157028}" dt="2024-10-15T22:27:30.864" v="7604" actId="313"/>
          <ac:spMkLst>
            <pc:docMk/>
            <pc:sldMk cId="922243872" sldId="302"/>
            <ac:spMk id="3" creationId="{A0409A3C-8039-E743-F039-0F8A5A1AD8EF}"/>
          </ac:spMkLst>
        </pc:spChg>
      </pc:sldChg>
      <pc:sldChg chg="addSp delSp modSp new mod modClrScheme modAnim chgLayout">
        <pc:chgData name="Thomas Patzke" userId="3454e59df98d7d65" providerId="LiveId" clId="{31FA277E-B5D4-4C20-B328-CB2C38157028}" dt="2024-10-16T23:33:14.772" v="8871"/>
        <pc:sldMkLst>
          <pc:docMk/>
          <pc:sldMk cId="169690464" sldId="303"/>
        </pc:sldMkLst>
        <pc:spChg chg="del mod ord">
          <ac:chgData name="Thomas Patzke" userId="3454e59df98d7d65" providerId="LiveId" clId="{31FA277E-B5D4-4C20-B328-CB2C38157028}" dt="2024-10-15T22:27:47.666" v="7606" actId="700"/>
          <ac:spMkLst>
            <pc:docMk/>
            <pc:sldMk cId="169690464" sldId="303"/>
            <ac:spMk id="2" creationId="{7AB84CE2-64D4-A3D3-9027-A398D14B20A2}"/>
          </ac:spMkLst>
        </pc:spChg>
        <pc:spChg chg="del mod ord">
          <ac:chgData name="Thomas Patzke" userId="3454e59df98d7d65" providerId="LiveId" clId="{31FA277E-B5D4-4C20-B328-CB2C38157028}" dt="2024-10-15T22:27:47.666" v="7606" actId="700"/>
          <ac:spMkLst>
            <pc:docMk/>
            <pc:sldMk cId="169690464" sldId="303"/>
            <ac:spMk id="3" creationId="{28923F36-2EAC-1572-23E8-C7D112412EA6}"/>
          </ac:spMkLst>
        </pc:spChg>
        <pc:spChg chg="add del mod ord">
          <ac:chgData name="Thomas Patzke" userId="3454e59df98d7d65" providerId="LiveId" clId="{31FA277E-B5D4-4C20-B328-CB2C38157028}" dt="2024-10-15T22:46:48.836" v="7609" actId="700"/>
          <ac:spMkLst>
            <pc:docMk/>
            <pc:sldMk cId="169690464" sldId="303"/>
            <ac:spMk id="4" creationId="{F9883DFC-D5E6-551B-2EAA-01826FEEF860}"/>
          </ac:spMkLst>
        </pc:spChg>
        <pc:spChg chg="add del mod ord">
          <ac:chgData name="Thomas Patzke" userId="3454e59df98d7d65" providerId="LiveId" clId="{31FA277E-B5D4-4C20-B328-CB2C38157028}" dt="2024-10-15T22:46:48.836" v="7609" actId="700"/>
          <ac:spMkLst>
            <pc:docMk/>
            <pc:sldMk cId="169690464" sldId="303"/>
            <ac:spMk id="5" creationId="{DAC57890-D234-FE8E-E198-0FE844F2D101}"/>
          </ac:spMkLst>
        </pc:spChg>
        <pc:spChg chg="add del mod ord">
          <ac:chgData name="Thomas Patzke" userId="3454e59df98d7d65" providerId="LiveId" clId="{31FA277E-B5D4-4C20-B328-CB2C38157028}" dt="2024-10-15T22:46:48.836" v="7609" actId="700"/>
          <ac:spMkLst>
            <pc:docMk/>
            <pc:sldMk cId="169690464" sldId="303"/>
            <ac:spMk id="6" creationId="{EB232D4C-4EF3-EAB0-6DFA-E18CA2A36AE4}"/>
          </ac:spMkLst>
        </pc:spChg>
        <pc:spChg chg="add mod ord">
          <ac:chgData name="Thomas Patzke" userId="3454e59df98d7d65" providerId="LiveId" clId="{31FA277E-B5D4-4C20-B328-CB2C38157028}" dt="2024-10-16T22:17:08.774" v="7826" actId="20577"/>
          <ac:spMkLst>
            <pc:docMk/>
            <pc:sldMk cId="169690464" sldId="303"/>
            <ac:spMk id="9" creationId="{116ED99A-BC83-CECE-EB84-9D8337F38E2E}"/>
          </ac:spMkLst>
        </pc:spChg>
        <pc:spChg chg="add mod">
          <ac:chgData name="Thomas Patzke" userId="3454e59df98d7d65" providerId="LiveId" clId="{31FA277E-B5D4-4C20-B328-CB2C38157028}" dt="2024-10-15T22:53:40.493" v="7721" actId="1076"/>
          <ac:spMkLst>
            <pc:docMk/>
            <pc:sldMk cId="169690464" sldId="303"/>
            <ac:spMk id="12" creationId="{E6B7DE59-8AA0-B678-C094-7521E3BFA43A}"/>
          </ac:spMkLst>
        </pc:spChg>
        <pc:spChg chg="add mod">
          <ac:chgData name="Thomas Patzke" userId="3454e59df98d7d65" providerId="LiveId" clId="{31FA277E-B5D4-4C20-B328-CB2C38157028}" dt="2024-10-15T22:57:06.423" v="7743" actId="1076"/>
          <ac:spMkLst>
            <pc:docMk/>
            <pc:sldMk cId="169690464" sldId="303"/>
            <ac:spMk id="13" creationId="{9AC43C83-6A64-F109-8A75-D22215868C31}"/>
          </ac:spMkLst>
        </pc:spChg>
        <pc:spChg chg="add mod">
          <ac:chgData name="Thomas Patzke" userId="3454e59df98d7d65" providerId="LiveId" clId="{31FA277E-B5D4-4C20-B328-CB2C38157028}" dt="2024-10-15T22:56:37.340" v="7737" actId="1076"/>
          <ac:spMkLst>
            <pc:docMk/>
            <pc:sldMk cId="169690464" sldId="303"/>
            <ac:spMk id="14" creationId="{D998FB84-E57C-2F99-C9A3-CADD574764EF}"/>
          </ac:spMkLst>
        </pc:spChg>
        <pc:spChg chg="add mod">
          <ac:chgData name="Thomas Patzke" userId="3454e59df98d7d65" providerId="LiveId" clId="{31FA277E-B5D4-4C20-B328-CB2C38157028}" dt="2024-10-15T22:56:37.923" v="7738" actId="1076"/>
          <ac:spMkLst>
            <pc:docMk/>
            <pc:sldMk cId="169690464" sldId="303"/>
            <ac:spMk id="17" creationId="{5E745D12-6F2C-F0FA-9FD8-A3574DC02ED8}"/>
          </ac:spMkLst>
        </pc:spChg>
        <pc:spChg chg="add mod">
          <ac:chgData name="Thomas Patzke" userId="3454e59df98d7d65" providerId="LiveId" clId="{31FA277E-B5D4-4C20-B328-CB2C38157028}" dt="2024-10-15T22:57:43.789" v="7747" actId="14100"/>
          <ac:spMkLst>
            <pc:docMk/>
            <pc:sldMk cId="169690464" sldId="303"/>
            <ac:spMk id="24" creationId="{CE806835-2148-11DD-7282-BD0F35F020BB}"/>
          </ac:spMkLst>
        </pc:spChg>
        <pc:spChg chg="add mod">
          <ac:chgData name="Thomas Patzke" userId="3454e59df98d7d65" providerId="LiveId" clId="{31FA277E-B5D4-4C20-B328-CB2C38157028}" dt="2024-10-15T22:58:44.193" v="7787" actId="1076"/>
          <ac:spMkLst>
            <pc:docMk/>
            <pc:sldMk cId="169690464" sldId="303"/>
            <ac:spMk id="25" creationId="{EE5516FD-FD08-1997-14D4-51FA858E6341}"/>
          </ac:spMkLst>
        </pc:spChg>
        <pc:picChg chg="add del mod ord">
          <ac:chgData name="Thomas Patzke" userId="3454e59df98d7d65" providerId="LiveId" clId="{31FA277E-B5D4-4C20-B328-CB2C38157028}" dt="2024-10-15T22:46:36.870" v="7608" actId="22"/>
          <ac:picMkLst>
            <pc:docMk/>
            <pc:sldMk cId="169690464" sldId="303"/>
            <ac:picMk id="8" creationId="{2AC9B153-EF23-A71C-098C-21D657D7B8FB}"/>
          </ac:picMkLst>
        </pc:picChg>
        <pc:picChg chg="add mod">
          <ac:chgData name="Thomas Patzke" userId="3454e59df98d7d65" providerId="LiveId" clId="{31FA277E-B5D4-4C20-B328-CB2C38157028}" dt="2024-10-15T22:56:57.065" v="7742" actId="1076"/>
          <ac:picMkLst>
            <pc:docMk/>
            <pc:sldMk cId="169690464" sldId="303"/>
            <ac:picMk id="11" creationId="{CD5BDA02-B27A-BF80-8A0C-D0FAE38A83D0}"/>
          </ac:picMkLst>
        </pc:picChg>
        <pc:cxnChg chg="add mod">
          <ac:chgData name="Thomas Patzke" userId="3454e59df98d7d65" providerId="LiveId" clId="{31FA277E-B5D4-4C20-B328-CB2C38157028}" dt="2024-10-15T22:56:37.340" v="7737" actId="1076"/>
          <ac:cxnSpMkLst>
            <pc:docMk/>
            <pc:sldMk cId="169690464" sldId="303"/>
            <ac:cxnSpMk id="16" creationId="{0D3AF36D-474F-0847-4087-F782F77EF746}"/>
          </ac:cxnSpMkLst>
        </pc:cxnChg>
        <pc:cxnChg chg="add del mod">
          <ac:chgData name="Thomas Patzke" userId="3454e59df98d7d65" providerId="LiveId" clId="{31FA277E-B5D4-4C20-B328-CB2C38157028}" dt="2024-10-15T22:56:38.590" v="7739" actId="11529"/>
          <ac:cxnSpMkLst>
            <pc:docMk/>
            <pc:sldMk cId="169690464" sldId="303"/>
            <ac:cxnSpMk id="19" creationId="{0EE6BB3D-04B1-691E-12E6-1556DF151A21}"/>
          </ac:cxnSpMkLst>
        </pc:cxnChg>
        <pc:cxnChg chg="add mod">
          <ac:chgData name="Thomas Patzke" userId="3454e59df98d7d65" providerId="LiveId" clId="{31FA277E-B5D4-4C20-B328-CB2C38157028}" dt="2024-10-15T22:58:59.113" v="7788" actId="1582"/>
          <ac:cxnSpMkLst>
            <pc:docMk/>
            <pc:sldMk cId="169690464" sldId="303"/>
            <ac:cxnSpMk id="22" creationId="{352C51F5-E155-6268-514C-D8DBD5EF6745}"/>
          </ac:cxnSpMkLst>
        </pc:cxnChg>
        <pc:cxnChg chg="add mod">
          <ac:chgData name="Thomas Patzke" userId="3454e59df98d7d65" providerId="LiveId" clId="{31FA277E-B5D4-4C20-B328-CB2C38157028}" dt="2024-10-15T22:58:59.113" v="7788" actId="1582"/>
          <ac:cxnSpMkLst>
            <pc:docMk/>
            <pc:sldMk cId="169690464" sldId="303"/>
            <ac:cxnSpMk id="27" creationId="{5AF3ABA8-745B-86BE-4C49-AF0A09DF6428}"/>
          </ac:cxnSpMkLst>
        </pc:cxnChg>
      </pc:sldChg>
      <pc:sldChg chg="addSp delSp modSp new mod modClrScheme modAnim chgLayout">
        <pc:chgData name="Thomas Patzke" userId="3454e59df98d7d65" providerId="LiveId" clId="{31FA277E-B5D4-4C20-B328-CB2C38157028}" dt="2024-10-21T23:03:58.355" v="8900"/>
        <pc:sldMkLst>
          <pc:docMk/>
          <pc:sldMk cId="3407670335" sldId="304"/>
        </pc:sldMkLst>
        <pc:spChg chg="mod ord">
          <ac:chgData name="Thomas Patzke" userId="3454e59df98d7d65" providerId="LiveId" clId="{31FA277E-B5D4-4C20-B328-CB2C38157028}" dt="2024-10-16T22:20:30.450" v="8073" actId="20577"/>
          <ac:spMkLst>
            <pc:docMk/>
            <pc:sldMk cId="3407670335" sldId="304"/>
            <ac:spMk id="2" creationId="{329AFDBD-9C98-99B6-3DAA-F7848360B1BF}"/>
          </ac:spMkLst>
        </pc:spChg>
        <pc:spChg chg="add del mod ord">
          <ac:chgData name="Thomas Patzke" userId="3454e59df98d7d65" providerId="LiveId" clId="{31FA277E-B5D4-4C20-B328-CB2C38157028}" dt="2024-10-16T22:18:07.200" v="7844" actId="700"/>
          <ac:spMkLst>
            <pc:docMk/>
            <pc:sldMk cId="3407670335" sldId="304"/>
            <ac:spMk id="3" creationId="{3BCC491D-4F62-EA82-E61E-9C33CFE32DCA}"/>
          </ac:spMkLst>
        </pc:spChg>
        <pc:spChg chg="add del mod ord">
          <ac:chgData name="Thomas Patzke" userId="3454e59df98d7d65" providerId="LiveId" clId="{31FA277E-B5D4-4C20-B328-CB2C38157028}" dt="2024-10-16T22:18:07.200" v="7844" actId="700"/>
          <ac:spMkLst>
            <pc:docMk/>
            <pc:sldMk cId="3407670335" sldId="304"/>
            <ac:spMk id="4" creationId="{21854934-446A-78B6-2A98-8CED5D4D6E7D}"/>
          </ac:spMkLst>
        </pc:spChg>
        <pc:spChg chg="add del mod ord">
          <ac:chgData name="Thomas Patzke" userId="3454e59df98d7d65" providerId="LiveId" clId="{31FA277E-B5D4-4C20-B328-CB2C38157028}" dt="2024-10-16T22:20:16.976" v="8027" actId="478"/>
          <ac:spMkLst>
            <pc:docMk/>
            <pc:sldMk cId="3407670335" sldId="304"/>
            <ac:spMk id="5" creationId="{5D656D03-5C98-F927-2091-498A7FCBD5B3}"/>
          </ac:spMkLst>
        </pc:spChg>
        <pc:spChg chg="add mod ord">
          <ac:chgData name="Thomas Patzke" userId="3454e59df98d7d65" providerId="LiveId" clId="{31FA277E-B5D4-4C20-B328-CB2C38157028}" dt="2024-10-16T22:21:54.936" v="8235" actId="20577"/>
          <ac:spMkLst>
            <pc:docMk/>
            <pc:sldMk cId="3407670335" sldId="304"/>
            <ac:spMk id="6" creationId="{F0A98713-3F2B-2439-3254-63A7CDDFCA6A}"/>
          </ac:spMkLst>
        </pc:spChg>
        <pc:spChg chg="add del mod ord">
          <ac:chgData name="Thomas Patzke" userId="3454e59df98d7d65" providerId="LiveId" clId="{31FA277E-B5D4-4C20-B328-CB2C38157028}" dt="2024-10-16T22:20:06.779" v="8024" actId="700"/>
          <ac:spMkLst>
            <pc:docMk/>
            <pc:sldMk cId="3407670335" sldId="304"/>
            <ac:spMk id="7" creationId="{EDC7242F-164A-B77C-A8A8-15644BEF07FE}"/>
          </ac:spMkLst>
        </pc:spChg>
        <pc:spChg chg="add del mod ord">
          <ac:chgData name="Thomas Patzke" userId="3454e59df98d7d65" providerId="LiveId" clId="{31FA277E-B5D4-4C20-B328-CB2C38157028}" dt="2024-10-16T22:20:06.779" v="8024" actId="700"/>
          <ac:spMkLst>
            <pc:docMk/>
            <pc:sldMk cId="3407670335" sldId="304"/>
            <ac:spMk id="8" creationId="{A0185863-5D4D-A47B-EE6F-802A47F89151}"/>
          </ac:spMkLst>
        </pc:spChg>
      </pc:sldChg>
      <pc:sldChg chg="modSp new mod modAnim">
        <pc:chgData name="Thomas Patzke" userId="3454e59df98d7d65" providerId="LiveId" clId="{31FA277E-B5D4-4C20-B328-CB2C38157028}" dt="2024-10-21T23:04:18.141" v="8904"/>
        <pc:sldMkLst>
          <pc:docMk/>
          <pc:sldMk cId="104687090" sldId="305"/>
        </pc:sldMkLst>
        <pc:spChg chg="mod">
          <ac:chgData name="Thomas Patzke" userId="3454e59df98d7d65" providerId="LiveId" clId="{31FA277E-B5D4-4C20-B328-CB2C38157028}" dt="2024-10-16T22:21:15.138" v="8182" actId="5793"/>
          <ac:spMkLst>
            <pc:docMk/>
            <pc:sldMk cId="104687090" sldId="305"/>
            <ac:spMk id="2" creationId="{06B8E7B8-D127-9CBD-9FE4-8668056FCF3F}"/>
          </ac:spMkLst>
        </pc:spChg>
        <pc:spChg chg="mod">
          <ac:chgData name="Thomas Patzke" userId="3454e59df98d7d65" providerId="LiveId" clId="{31FA277E-B5D4-4C20-B328-CB2C38157028}" dt="2024-10-16T23:04:09.090" v="8796" actId="20577"/>
          <ac:spMkLst>
            <pc:docMk/>
            <pc:sldMk cId="104687090" sldId="305"/>
            <ac:spMk id="3" creationId="{34350AF2-B46F-6935-DB9F-E31EFCC7EAF9}"/>
          </ac:spMkLst>
        </pc:spChg>
      </pc:sldChg>
      <pc:sldChg chg="addSp delSp modSp new mod modClrScheme chgLayout">
        <pc:chgData name="Thomas Patzke" userId="3454e59df98d7d65" providerId="LiveId" clId="{31FA277E-B5D4-4C20-B328-CB2C38157028}" dt="2024-10-21T23:21:21.630" v="9189"/>
        <pc:sldMkLst>
          <pc:docMk/>
          <pc:sldMk cId="3966343987" sldId="306"/>
        </pc:sldMkLst>
        <pc:spChg chg="mod ord">
          <ac:chgData name="Thomas Patzke" userId="3454e59df98d7d65" providerId="LiveId" clId="{31FA277E-B5D4-4C20-B328-CB2C38157028}" dt="2024-10-21T23:11:23.840" v="9030" actId="700"/>
          <ac:spMkLst>
            <pc:docMk/>
            <pc:sldMk cId="3966343987" sldId="306"/>
            <ac:spMk id="2" creationId="{FBDFD15D-B8CE-BA42-08A9-0D0814E78B13}"/>
          </ac:spMkLst>
        </pc:spChg>
        <pc:spChg chg="del mod ord">
          <ac:chgData name="Thomas Patzke" userId="3454e59df98d7d65" providerId="LiveId" clId="{31FA277E-B5D4-4C20-B328-CB2C38157028}" dt="2024-10-21T23:05:24.214" v="8954" actId="700"/>
          <ac:spMkLst>
            <pc:docMk/>
            <pc:sldMk cId="3966343987" sldId="306"/>
            <ac:spMk id="3" creationId="{0B8F333B-6D81-DF18-2ACD-B165B25053A4}"/>
          </ac:spMkLst>
        </pc:spChg>
        <pc:spChg chg="add mod ord">
          <ac:chgData name="Thomas Patzke" userId="3454e59df98d7d65" providerId="LiveId" clId="{31FA277E-B5D4-4C20-B328-CB2C38157028}" dt="2024-10-21T23:19:48.265" v="9181" actId="20577"/>
          <ac:spMkLst>
            <pc:docMk/>
            <pc:sldMk cId="3966343987" sldId="306"/>
            <ac:spMk id="4" creationId="{865F1E04-28F4-0704-4A37-0F2A351A2269}"/>
          </ac:spMkLst>
        </pc:spChg>
        <pc:spChg chg="add del mod ord">
          <ac:chgData name="Thomas Patzke" userId="3454e59df98d7d65" providerId="LiveId" clId="{31FA277E-B5D4-4C20-B328-CB2C38157028}" dt="2024-10-21T23:09:52.694" v="8979"/>
          <ac:spMkLst>
            <pc:docMk/>
            <pc:sldMk cId="3966343987" sldId="306"/>
            <ac:spMk id="5" creationId="{4883E41F-CF0A-25A9-BECC-476689093A57}"/>
          </ac:spMkLst>
        </pc:spChg>
        <pc:picChg chg="add mod ord">
          <ac:chgData name="Thomas Patzke" userId="3454e59df98d7d65" providerId="LiveId" clId="{31FA277E-B5D4-4C20-B328-CB2C38157028}" dt="2024-10-21T23:15:14.765" v="9071"/>
          <ac:picMkLst>
            <pc:docMk/>
            <pc:sldMk cId="3966343987" sldId="306"/>
            <ac:picMk id="7" creationId="{95F160AE-F1F9-9306-0652-1EC11D2C6255}"/>
          </ac:picMkLst>
        </pc:picChg>
        <pc:picChg chg="add mod">
          <ac:chgData name="Thomas Patzke" userId="3454e59df98d7d65" providerId="LiveId" clId="{31FA277E-B5D4-4C20-B328-CB2C38157028}" dt="2024-10-21T23:15:30.222" v="9072"/>
          <ac:picMkLst>
            <pc:docMk/>
            <pc:sldMk cId="3966343987" sldId="306"/>
            <ac:picMk id="9" creationId="{74A8861D-6421-9176-D3A7-046090B3155A}"/>
          </ac:picMkLst>
        </pc:picChg>
        <pc:picChg chg="add mod">
          <ac:chgData name="Thomas Patzke" userId="3454e59df98d7d65" providerId="LiveId" clId="{31FA277E-B5D4-4C20-B328-CB2C38157028}" dt="2024-10-21T23:18:07.480" v="9135"/>
          <ac:picMkLst>
            <pc:docMk/>
            <pc:sldMk cId="3966343987" sldId="306"/>
            <ac:picMk id="11" creationId="{C99DF8DB-5CC3-E2DE-77F4-9AFE8C18CC40}"/>
          </ac:picMkLst>
        </pc:picChg>
        <pc:picChg chg="add mod">
          <ac:chgData name="Thomas Patzke" userId="3454e59df98d7d65" providerId="LiveId" clId="{31FA277E-B5D4-4C20-B328-CB2C38157028}" dt="2024-10-21T23:18:39.779" v="9141" actId="1076"/>
          <ac:picMkLst>
            <pc:docMk/>
            <pc:sldMk cId="3966343987" sldId="306"/>
            <ac:picMk id="13" creationId="{212C042D-BF10-34A9-B96E-1912A16C818D}"/>
          </ac:picMkLst>
        </pc:picChg>
        <pc:picChg chg="add mod">
          <ac:chgData name="Thomas Patzke" userId="3454e59df98d7d65" providerId="LiveId" clId="{31FA277E-B5D4-4C20-B328-CB2C38157028}" dt="2024-10-21T23:21:21.630" v="9189"/>
          <ac:picMkLst>
            <pc:docMk/>
            <pc:sldMk cId="3966343987" sldId="306"/>
            <ac:picMk id="15" creationId="{87FDDF84-C5E9-A1D3-27BC-E6B366A0C505}"/>
          </ac:picMkLst>
        </pc:picChg>
        <pc:picChg chg="add mod">
          <ac:chgData name="Thomas Patzke" userId="3454e59df98d7d65" providerId="LiveId" clId="{31FA277E-B5D4-4C20-B328-CB2C38157028}" dt="2024-10-21T23:21:12.513" v="9188"/>
          <ac:picMkLst>
            <pc:docMk/>
            <pc:sldMk cId="3966343987" sldId="306"/>
            <ac:picMk id="17" creationId="{2986FCE8-24AF-298B-AE1F-5BAA35963149}"/>
          </ac:picMkLst>
        </pc:picChg>
      </pc:sldChg>
      <pc:sldChg chg="new del">
        <pc:chgData name="Thomas Patzke" userId="3454e59df98d7d65" providerId="LiveId" clId="{31FA277E-B5D4-4C20-B328-CB2C38157028}" dt="2024-10-21T23:11:19.266" v="9029" actId="680"/>
        <pc:sldMkLst>
          <pc:docMk/>
          <pc:sldMk cId="3283579608" sldId="3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951AF-B930-4C37-A42E-02DA2EFB2396}" type="datetimeFigureOut">
              <a:rPr lang="de-DE" smtClean="0"/>
              <a:t>23.10.2024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8D8D8-9A53-4BDF-B11B-0A03F7F49A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08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Introduce yourself!</a:t>
            </a:r>
          </a:p>
          <a:p>
            <a:r>
              <a:rPr lang="en-US" dirty="0"/>
              <a:t>- Tell that this is a complete new workshop with the new toolchain.</a:t>
            </a:r>
          </a:p>
          <a:p>
            <a:r>
              <a:rPr lang="en-US" dirty="0"/>
              <a:t>- Ask who uses Sigma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8D8D8-9A53-4BDF-B11B-0A03F7F49A1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41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Hint participants to open the workshop repo from the link, the prerequisites are also contained in the readme.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8D8D8-9A53-4BDF-B11B-0A03F7F49A1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126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replace </a:t>
            </a:r>
            <a:r>
              <a:rPr lang="en-US" dirty="0" err="1"/>
              <a:t>detection_item_failure</a:t>
            </a:r>
            <a:r>
              <a:rPr lang="en-US" dirty="0"/>
              <a:t> with </a:t>
            </a:r>
            <a:r>
              <a:rPr lang="en-US" dirty="0" err="1"/>
              <a:t>rule_failure</a:t>
            </a:r>
            <a:r>
              <a:rPr lang="en-US" dirty="0"/>
              <a:t> in pipeline-2 shows the effect. </a:t>
            </a:r>
            <a:r>
              <a:rPr lang="en-US" dirty="0" err="1"/>
              <a:t>Rule_failure</a:t>
            </a:r>
            <a:r>
              <a:rPr lang="en-US" dirty="0"/>
              <a:t> will always fail because no conditions are evaluated and it’s applied everywhere.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8D8D8-9A53-4BDF-B11B-0A03F7F49A1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6669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that placeholders need some treatment, else the conversion fails.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Wildcard</a:t>
            </a:r>
          </a:p>
          <a:p>
            <a:pPr marL="228600" indent="-228600">
              <a:buAutoNum type="arabicPeriod"/>
            </a:pPr>
            <a:r>
              <a:rPr lang="en-US" dirty="0"/>
              <a:t>Add value list before</a:t>
            </a:r>
          </a:p>
          <a:p>
            <a:pPr marL="228600" indent="-228600">
              <a:buAutoNum type="arabicPeriod"/>
            </a:pPr>
            <a:r>
              <a:rPr lang="en-US" dirty="0"/>
              <a:t>Replace list with query expression transformation (only if time not escalated) – requires deletion of contains modifier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8D8D8-9A53-4BDF-B11B-0A03F7F49A1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555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5B7CA2-2C37-35C0-EC08-A1CD28042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99D0C9F-BB0E-1FC9-10F3-C3DCFA19F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F4967A-64D7-9B74-D454-710A2617A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0100-DE03-4C78-9755-1C6CB21095AA}" type="datetimeFigureOut">
              <a:rPr lang="de-DE" smtClean="0"/>
              <a:t>23.10.2024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8AD72F-50EF-C6D0-8A54-693F5FD3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B37859-686B-F331-F1BF-DED859C2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2FA-204E-463F-A295-CEA7E3071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47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3E5D47-6943-3D38-6CCD-302482316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C05A39D-3FD8-3AE1-2640-13B2F78E1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AEAAE4-A64C-58D0-37CD-409A4D4BB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0100-DE03-4C78-9755-1C6CB21095AA}" type="datetimeFigureOut">
              <a:rPr lang="de-DE" smtClean="0"/>
              <a:t>23.10.2024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A8D0F1-5912-EE39-DF92-72BE426E8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5A14E6-E80A-DB29-8B38-E7A0198A0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2FA-204E-463F-A295-CEA7E3071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91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64A2E28-5B68-F47F-8467-05EF396B85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2DAA0B0-9389-0294-5442-F30D19A4F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89FFEA-94EE-F82B-08E0-AA293188C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0100-DE03-4C78-9755-1C6CB21095AA}" type="datetimeFigureOut">
              <a:rPr lang="de-DE" smtClean="0"/>
              <a:t>23.10.2024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1208A9-E503-3A37-0D9A-86C4BAD1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385138-E9BF-B613-47F9-3F41A474B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2FA-204E-463F-A295-CEA7E3071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50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07A0F-2D33-6319-FEE5-D7F33B4EE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8233BF-1686-D501-2A55-49F8FE21E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B2E1D5-6E01-18D9-4175-D9A1BF6FE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0100-DE03-4C78-9755-1C6CB21095AA}" type="datetimeFigureOut">
              <a:rPr lang="de-DE" smtClean="0"/>
              <a:t>23.10.2024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0FDE54-0639-EE6E-DF38-AC0834BB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F57E57-FE95-284A-2A1E-B8B882564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2FA-204E-463F-A295-CEA7E30719F5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F5183EF-94C5-4311-5ECA-175ED64226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1836" y="365125"/>
            <a:ext cx="132932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8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56C565-3C69-36C8-D56D-1495D0F8F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CA64D1-7144-B7CF-CCAA-85FC210F4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688F24-DE9C-78BE-1CA3-04AA83E59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0100-DE03-4C78-9755-1C6CB21095AA}" type="datetimeFigureOut">
              <a:rPr lang="de-DE" smtClean="0"/>
              <a:t>23.10.2024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F31A3D-A17B-07CD-ED0C-D9728E627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3737BA-C8AF-FCD7-770E-75981AD7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2FA-204E-463F-A295-CEA7E3071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39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F7119A-A9EF-B7CE-D25E-F8E917AD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CC2DFA-070D-804A-A3A0-362AE2C7F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5F03425-6C6D-E60E-71DD-E2FEFE2BD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4354F0-7725-A8F5-3C57-F46D5BE3E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0100-DE03-4C78-9755-1C6CB21095AA}" type="datetimeFigureOut">
              <a:rPr lang="de-DE" smtClean="0"/>
              <a:t>23.10.2024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97E2F3F-FBDA-3935-18AF-F9BBAC0A5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F193F7-16C2-48FC-DE4E-99FC9753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2FA-204E-463F-A295-CEA7E30719F5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EEB1216-ED4B-80F0-AF67-A09BCB5CA3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1836" y="365125"/>
            <a:ext cx="132932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1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AD76EB-36EB-B125-4D2E-C42D3212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F8F57F-45F0-2FC6-801C-1705411CD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64A702-E078-35BA-B7C1-74DB425E4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3A12DBC-8ACE-940B-0BCE-C5E16B169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0A83B87-D237-D1CD-4936-9ED64A0D5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618F6B-3F1D-0A18-BF84-2DA71CC8A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0100-DE03-4C78-9755-1C6CB21095AA}" type="datetimeFigureOut">
              <a:rPr lang="de-DE" smtClean="0"/>
              <a:t>23.10.2024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C21AC5F-D659-439C-ECCD-193C6DE16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DC1A118-D3AE-BDA4-401F-8D766D0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2FA-204E-463F-A295-CEA7E3071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716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FD1E81-0673-FDFA-E93F-835D9CEA7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CD0052-C283-B209-1CF3-5F3AF88CF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0100-DE03-4C78-9755-1C6CB21095AA}" type="datetimeFigureOut">
              <a:rPr lang="de-DE" smtClean="0"/>
              <a:t>23.10.2024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1CAC54-E216-0373-F002-F3347EEF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4D55564-37C0-E400-3FEC-3D75A8C3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2FA-204E-463F-A295-CEA7E3071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59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90EB476-EFC4-F635-F864-327B88D5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0100-DE03-4C78-9755-1C6CB21095AA}" type="datetimeFigureOut">
              <a:rPr lang="de-DE" smtClean="0"/>
              <a:t>23.10.2024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71E211F-283E-E118-8620-881BEC1A4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3D04FC-3180-A865-E3AB-6F0E7577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2FA-204E-463F-A295-CEA7E3071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39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41CA55-6E08-D137-55BB-FE3E6AAC6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EE095C-1C11-271D-C563-114DF29CF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C4A0455-4F71-AF75-6AE1-62621A83F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E3B57EC-6D1E-7C57-B0A3-C60C62EBB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0100-DE03-4C78-9755-1C6CB21095AA}" type="datetimeFigureOut">
              <a:rPr lang="de-DE" smtClean="0"/>
              <a:t>23.10.2024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F0FDA8-AC92-500C-FE86-BE8026277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6F9671-4E0D-AE4F-9CED-C65E1A161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2FA-204E-463F-A295-CEA7E3071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35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F57593-5666-A266-3956-B86E6392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0A50DA4-6EEA-F3C4-4681-CD2A05E81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8F52F1-922F-C2FD-66B3-FF449EEFE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C2B494-7912-1C01-A74B-5A57DE52F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0100-DE03-4C78-9755-1C6CB21095AA}" type="datetimeFigureOut">
              <a:rPr lang="de-DE" smtClean="0"/>
              <a:t>23.10.2024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BC315ED-21C5-9DE5-B777-08D47F51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7AAED1-47F1-6138-8A52-17E284641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42FA-204E-463F-A295-CEA7E3071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08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981B533-5F85-6E89-98B6-648E5D12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err="1"/>
              <a:t>Mastertitelformat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7AB3CA-572F-465E-96E1-628DC37DC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Mastertextformat </a:t>
            </a:r>
            <a:r>
              <a:rPr lang="en-US" noProof="0" err="1"/>
              <a:t>bearbeiten</a:t>
            </a:r>
            <a:endParaRPr lang="en-US" noProof="0"/>
          </a:p>
          <a:p>
            <a:pPr lvl="1"/>
            <a:r>
              <a:rPr lang="en-US" noProof="0" err="1"/>
              <a:t>Zweite</a:t>
            </a:r>
            <a:r>
              <a:rPr lang="en-US" noProof="0"/>
              <a:t> Ebene</a:t>
            </a:r>
          </a:p>
          <a:p>
            <a:pPr lvl="2"/>
            <a:r>
              <a:rPr lang="en-US" noProof="0" err="1"/>
              <a:t>Dritte</a:t>
            </a:r>
            <a:r>
              <a:rPr lang="en-US" noProof="0"/>
              <a:t> Ebene</a:t>
            </a:r>
          </a:p>
          <a:p>
            <a:pPr lvl="3"/>
            <a:r>
              <a:rPr lang="en-US" noProof="0" err="1"/>
              <a:t>Vierte</a:t>
            </a:r>
            <a:r>
              <a:rPr lang="en-US" noProof="0"/>
              <a:t> Ebene</a:t>
            </a:r>
          </a:p>
          <a:p>
            <a:pPr lvl="4"/>
            <a:r>
              <a:rPr lang="en-US" noProof="0" err="1"/>
              <a:t>Fünfte</a:t>
            </a:r>
            <a:r>
              <a:rPr lang="en-US" noProof="0"/>
              <a:t>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BB399F-8400-C7C1-1BA8-EBF96118F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C0100-DE03-4C78-9755-1C6CB21095AA}" type="datetimeFigureOut">
              <a:rPr lang="de-DE" smtClean="0"/>
              <a:t>23.10.2024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A2F501-DB1C-075E-5E3C-DEAECD31A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0389AB-3258-984E-1A1B-C8D95F424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42FA-204E-463F-A295-CEA7E3071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61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igmaHQ/sigma.g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hyperlink" Target="https://discord.gg/sn8eDtuh9h" TargetMode="External"/><Relationship Id="rId7" Type="http://schemas.openxmlformats.org/officeDocument/2006/relationships/hyperlink" Target="https://blog.sigmahq.io/connecting-sigma-rule-sets-to-your-environment-with-processing-pipelines-4ee1bd577070" TargetMode="External"/><Relationship Id="rId12" Type="http://schemas.openxmlformats.org/officeDocument/2006/relationships/hyperlink" Target="https://github.com/sponsors/thomaspatzke" TargetMode="External"/><Relationship Id="rId2" Type="http://schemas.openxmlformats.org/officeDocument/2006/relationships/hyperlink" Target="mailto:thomas@patzke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hyperlink" Target="https://sigmahq-pysigma.readthedocs.io/en/latest/Processing_Pipelines.html" TargetMode="External"/><Relationship Id="rId10" Type="http://schemas.openxmlformats.org/officeDocument/2006/relationships/hyperlink" Target="https://blog.sigmahq.io/building-flexible-detections-with-sigma-placeholders-7c1b814e2860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igmaHQ/sigma.g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Ein Bild, das Text, Grafiken, Schrift, Screenshot enthält.&#10;&#10;Automatisch generierte Beschreibung">
            <a:extLst>
              <a:ext uri="{FF2B5EF4-FFF2-40B4-BE49-F238E27FC236}">
                <a16:creationId xmlns:a16="http://schemas.microsoft.com/office/drawing/2014/main" id="{D4B4B912-D130-2C92-B85C-5A436D9C5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80B11DE-4044-B4C4-C91B-C34AC0B34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818" y="5234320"/>
            <a:ext cx="5679684" cy="75221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600" i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Operationalization of Sigma Rules with Processing Pipelines</a:t>
            </a:r>
            <a:endParaRPr lang="de-DE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A318331-4E23-3DA4-C3B7-B0F4069AC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819" y="6059086"/>
            <a:ext cx="6931319" cy="752217"/>
          </a:xfrm>
        </p:spPr>
        <p:txBody>
          <a:bodyPr anchor="t">
            <a:normAutofit/>
          </a:bodyPr>
          <a:lstStyle/>
          <a:p>
            <a:pPr algn="l"/>
            <a:r>
              <a:rPr lang="de-DE" sz="1600" dirty="0"/>
              <a:t>2024-10-22</a:t>
            </a:r>
          </a:p>
          <a:p>
            <a:pPr algn="l"/>
            <a:r>
              <a:rPr lang="de-DE" sz="1600" dirty="0"/>
              <a:t>Thomas Patzke</a:t>
            </a:r>
          </a:p>
          <a:p>
            <a:pPr algn="l"/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14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14C4F7A-368B-7A7C-5E8B-6945D0A0E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First Pipeline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E105F8-6645-12FE-4FFE-54956F4BD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Command:</a:t>
            </a:r>
            <a:br>
              <a:rPr lang="en-US" dirty="0"/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sigma convert -t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splunk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-p pipeline-1.yml rules\windows\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process_creation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\proc_creation_win_rundll32_obfuscated_ordinal_call.yml</a:t>
            </a:r>
          </a:p>
          <a:p>
            <a:r>
              <a:rPr lang="en-US" dirty="0"/>
              <a:t>Result:</a:t>
            </a:r>
            <a:br>
              <a:rPr lang="en-US" dirty="0"/>
            </a:br>
            <a:r>
              <a:rPr lang="en-US" sz="2000" dirty="0" err="1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ImageFileName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20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rundll32.exe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 OR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CommandLine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="*rundll32*"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CommandLine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 ("*#+*", "*#-*")</a:t>
            </a:r>
          </a:p>
          <a:p>
            <a:r>
              <a:rPr lang="en-US" dirty="0"/>
              <a:t>Just to Compare, the previous result:</a:t>
            </a:r>
            <a:br>
              <a:rPr lang="en-US" dirty="0"/>
            </a:br>
            <a:r>
              <a:rPr lang="en-US" sz="2000" dirty="0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Image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2000" dirty="0">
                <a:highlight>
                  <a:srgbClr val="FF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*\\</a:t>
            </a:r>
            <a:r>
              <a:rPr lang="en-US" sz="20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rundll32.exe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 OR </a:t>
            </a:r>
            <a:r>
              <a:rPr lang="en-US" sz="2000" dirty="0" err="1">
                <a:highlight>
                  <a:srgbClr val="FF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OriginalFileName</a:t>
            </a:r>
            <a:r>
              <a:rPr lang="en-US" sz="2000" dirty="0">
                <a:highlight>
                  <a:srgbClr val="FF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="RUNDLL32.EXE"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OR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CommandLine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="*rundll32*"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CommandLine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 ("*#+*", "*#-*")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2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C1D82D-9F56-26B3-6AEB-0FECCFA5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Fields &amp; Values: Hints &amp; Caveats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FE010A-E90C-D823-06CD-CB3C04603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Caveat: removing detection items changes the detection logic!</a:t>
            </a:r>
          </a:p>
          <a:p>
            <a:pPr lvl="1"/>
            <a:r>
              <a:rPr lang="en-US" dirty="0"/>
              <a:t>If it removes an essential part this can result in a useless detection with many hits. Don’t use rule then (or try to improve it).</a:t>
            </a:r>
          </a:p>
          <a:p>
            <a:pPr lvl="1"/>
            <a:r>
              <a:rPr lang="en-US" dirty="0"/>
              <a:t>Here it was the original file name one of various attributes to identify the file.</a:t>
            </a:r>
          </a:p>
          <a:p>
            <a:r>
              <a:rPr lang="en-US" dirty="0"/>
              <a:t>Fields can be mapped 1:n results in OR-</a:t>
            </a:r>
            <a:r>
              <a:rPr lang="en-US" dirty="0" err="1"/>
              <a:t>ing</a:t>
            </a:r>
            <a:r>
              <a:rPr lang="en-US" dirty="0"/>
              <a:t> all fields.</a:t>
            </a:r>
          </a:p>
          <a:p>
            <a:pPr lvl="1"/>
            <a:r>
              <a:rPr lang="en-US" dirty="0"/>
              <a:t>Useful in migration scenarios between data models.</a:t>
            </a:r>
          </a:p>
        </p:txBody>
      </p:sp>
    </p:spTree>
    <p:extLst>
      <p:ext uri="{BB962C8B-B14F-4D97-AF65-F5344CB8AC3E}">
        <p14:creationId xmlns:p14="http://schemas.microsoft.com/office/powerpoint/2010/main" val="112688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003C6-8F48-9EE0-9DE1-F7210543D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Controlled Failure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FB851A-F760-4335-4781-160D46DEA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if path also specifies directories and can’t be mapped to the data model?</a:t>
            </a:r>
          </a:p>
          <a:p>
            <a:r>
              <a:rPr lang="en-US" dirty="0"/>
              <a:t>Fail! It’s important that no detection query is emitted that is not functional. This gives a false sense of security.</a:t>
            </a:r>
          </a:p>
          <a:p>
            <a:r>
              <a:rPr lang="en-US" dirty="0"/>
              <a:t>Try it: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sigma convert -t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splunk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-p pipeline-2.yml sigma\rules\windows\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process_creation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proc_creation_win_appvlp_uncommon_child_process.yml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E6B34F2-0E22-3E76-28E0-B7AF5D8D9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869" y="4656836"/>
            <a:ext cx="4645090" cy="200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1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1C6987-54E3-C0D5-4F3B-B6E40DD6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Conditions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314A82-9965-7C32-8369-12E1185A7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There’s another type of condition: rule conditions</a:t>
            </a:r>
          </a:p>
          <a:p>
            <a:r>
              <a:rPr lang="en-US" dirty="0"/>
              <a:t>Use Cases:</a:t>
            </a:r>
          </a:p>
          <a:p>
            <a:pPr lvl="1"/>
            <a:r>
              <a:rPr lang="en-US" dirty="0"/>
              <a:t>Restricting to log sources</a:t>
            </a:r>
          </a:p>
          <a:p>
            <a:pPr lvl="1"/>
            <a:r>
              <a:rPr lang="en-US" dirty="0"/>
              <a:t>Match on rule tags and (custom) attributes</a:t>
            </a:r>
          </a:p>
          <a:p>
            <a:pPr lvl="1"/>
            <a:r>
              <a:rPr lang="en-US" dirty="0"/>
              <a:t>Check existence of field or detection item on rule level.</a:t>
            </a:r>
          </a:p>
          <a:p>
            <a:r>
              <a:rPr lang="en-US" dirty="0"/>
              <a:t>Evaluation of conditions</a:t>
            </a:r>
          </a:p>
          <a:p>
            <a:pPr lvl="1"/>
            <a:r>
              <a:rPr lang="en-US" dirty="0"/>
              <a:t>Rule conditions: always, once for every rule</a:t>
            </a:r>
          </a:p>
          <a:p>
            <a:pPr lvl="1"/>
            <a:r>
              <a:rPr lang="en-US" dirty="0"/>
              <a:t>Detection item conditions: only for detection item transformations, once for every detection item</a:t>
            </a:r>
          </a:p>
          <a:p>
            <a:pPr lvl="1"/>
            <a:r>
              <a:rPr lang="en-US" dirty="0"/>
              <a:t>Field name conditions: additionally on field name list items of Sigma rule</a:t>
            </a:r>
          </a:p>
          <a:p>
            <a:r>
              <a:rPr lang="en-US" dirty="0"/>
              <a:t>Example: </a:t>
            </a:r>
            <a:r>
              <a:rPr lang="en-US" dirty="0" err="1"/>
              <a:t>detection_item_failure</a:t>
            </a:r>
            <a:r>
              <a:rPr lang="en-US" dirty="0"/>
              <a:t> vs </a:t>
            </a:r>
            <a:r>
              <a:rPr lang="en-US" dirty="0" err="1"/>
              <a:t>rule_failure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9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75F02A-5234-96E3-EFE0-E3AD0D864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Conditions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A4A2F0-70DC-C0B0-5330-09DE0FA71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searching everywhere isn’t efficient.</a:t>
            </a:r>
          </a:p>
          <a:p>
            <a:r>
              <a:rPr lang="en-US" dirty="0"/>
              <a:t>Example: searching Windows process creation events in Linux logs.</a:t>
            </a:r>
          </a:p>
          <a:p>
            <a:r>
              <a:rPr lang="en-US" dirty="0"/>
              <a:t>Solution: add conditions based on log source.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All logs are contained in the index </a:t>
            </a:r>
            <a:r>
              <a:rPr lang="en-US" i="1" dirty="0"/>
              <a:t>windows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index=windows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sourcetype</a:t>
            </a:r>
            <a:r>
              <a:rPr lang="en-US" dirty="0"/>
              <a:t> is corresponds to the category: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=Custom: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&lt;Sigma rule category&gt;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4FE714A-7984-F2EF-C81B-22F4E095A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868" y="4979596"/>
            <a:ext cx="3048264" cy="16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9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93FBFB-687B-F6E3-B310-4D88987F6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Placeholders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B4F920-AF9B-E5DD-C013-6CB4E8EF1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Sigma supports %placeholders%</a:t>
            </a:r>
          </a:p>
          <a:p>
            <a:r>
              <a:rPr lang="en-US" dirty="0"/>
              <a:t>There are different possibilities to handle placeholders:</a:t>
            </a:r>
          </a:p>
          <a:p>
            <a:pPr lvl="1"/>
            <a:r>
              <a:rPr lang="en-US" dirty="0"/>
              <a:t>Replace with a value or a list of values (</a:t>
            </a:r>
            <a:r>
              <a:rPr lang="en-US" dirty="0" err="1"/>
              <a:t>value_placeholders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Replace with a query expression, e.g. lookup (</a:t>
            </a:r>
            <a:r>
              <a:rPr lang="en-US" dirty="0" err="1"/>
              <a:t>query_expression_placeholders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Ignore them by replacing with * as last resort (</a:t>
            </a:r>
            <a:r>
              <a:rPr lang="en-US" dirty="0" err="1"/>
              <a:t>wildcard_placeholders</a:t>
            </a:r>
            <a:r>
              <a:rPr lang="en-US" dirty="0"/>
              <a:t>)</a:t>
            </a:r>
          </a:p>
          <a:p>
            <a:r>
              <a:rPr lang="en-US" dirty="0"/>
              <a:t>Try it with:</a:t>
            </a:r>
            <a:br>
              <a:rPr lang="en-US" dirty="0"/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rules-placeholder\windows\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process_creation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proc_creation_win_userdomain_variable_enumeration.yml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C347B9A-CE66-508E-21DE-62AC6AE6B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094" y="1471264"/>
            <a:ext cx="3817951" cy="70872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9F6D7C4-CA57-D264-D973-8EC7E2A7A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139" y="4197825"/>
            <a:ext cx="2712955" cy="38103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4D7A8F0-0860-4AFA-46A3-14FF0BAC2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8578" y="4117807"/>
            <a:ext cx="2591025" cy="54106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53BA0E4-A1A0-F84B-E28B-3D4414037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8667" y="5594806"/>
            <a:ext cx="6294665" cy="5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4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3EA4CE-B333-E76B-7B52-75E3AED5C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71710" cy="1325563"/>
          </a:xfrm>
        </p:spPr>
        <p:txBody>
          <a:bodyPr/>
          <a:lstStyle/>
          <a:p>
            <a:r>
              <a:rPr lang="en-US" dirty="0"/>
              <a:t>Query Postprocessing &amp; Finalization:</a:t>
            </a:r>
            <a:br>
              <a:rPr lang="en-US" dirty="0"/>
            </a:br>
            <a:r>
              <a:rPr lang="en-US" dirty="0"/>
              <a:t>Generating Importable Output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E322E8-AC37-4BEF-9EC4-C2C483000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 all process creation rules:</a:t>
            </a:r>
            <a:br>
              <a:rPr lang="en-US" dirty="0"/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sigma convert -t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splunk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-p pipeline-4.yml –s rules\windows\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process_creation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It’s just a collection of queries, you can just </a:t>
            </a:r>
            <a:r>
              <a:rPr lang="en-US" dirty="0" err="1"/>
              <a:t>copy&amp;paste</a:t>
            </a:r>
            <a:r>
              <a:rPr lang="en-US" dirty="0"/>
              <a:t>.</a:t>
            </a:r>
          </a:p>
          <a:p>
            <a:r>
              <a:rPr lang="en-US" dirty="0"/>
              <a:t>SIEMs usually have a data format to import queries:</a:t>
            </a:r>
          </a:p>
          <a:p>
            <a:pPr lvl="1"/>
            <a:r>
              <a:rPr lang="en-US" dirty="0"/>
              <a:t>Splunk: </a:t>
            </a:r>
            <a:r>
              <a:rPr lang="en-US" dirty="0" err="1"/>
              <a:t>savedsearches.conf</a:t>
            </a:r>
            <a:endParaRPr lang="en-US" dirty="0"/>
          </a:p>
          <a:p>
            <a:pPr lvl="1"/>
            <a:r>
              <a:rPr lang="en-US" dirty="0"/>
              <a:t>Elasticsearch: NDJSON import</a:t>
            </a:r>
          </a:p>
          <a:p>
            <a:r>
              <a:rPr lang="en-US" dirty="0"/>
              <a:t>There’s a </a:t>
            </a:r>
            <a:r>
              <a:rPr lang="en-US" i="1" dirty="0" err="1"/>
              <a:t>savedsearches</a:t>
            </a:r>
            <a:r>
              <a:rPr lang="en-US" dirty="0"/>
              <a:t> output format in the Splunk backend, but it lacks flexibility.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0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28771E-DD9F-8130-9C57-C6338F434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80270" cy="1325563"/>
          </a:xfrm>
        </p:spPr>
        <p:txBody>
          <a:bodyPr/>
          <a:lstStyle/>
          <a:p>
            <a:r>
              <a:rPr lang="en-US" dirty="0"/>
              <a:t>Query Postprocessing &amp; Finalization:</a:t>
            </a:r>
            <a:br>
              <a:rPr lang="en-US" dirty="0"/>
            </a:br>
            <a:r>
              <a:rPr lang="en-US" dirty="0"/>
              <a:t>Embedding Query in Use Case Framework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409A3C-8039-E743-F039-0F8A5A1AD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Usually, detections are embedded in some use case framework:</a:t>
            </a:r>
          </a:p>
          <a:p>
            <a:r>
              <a:rPr lang="en-US" dirty="0"/>
              <a:t>Results are enriched with detection information, e.g. rule metadata.</a:t>
            </a:r>
          </a:p>
          <a:p>
            <a:r>
              <a:rPr lang="en-US" dirty="0"/>
              <a:t>Results are written to an index or sent to other system (e.g. ticketing, SOAR) via API.</a:t>
            </a:r>
          </a:p>
          <a:p>
            <a:r>
              <a:rPr lang="en-US" dirty="0"/>
              <a:t>Different scheduling parameters depending on log source:</a:t>
            </a:r>
          </a:p>
          <a:p>
            <a:pPr lvl="1"/>
            <a:r>
              <a:rPr lang="en-US" dirty="0"/>
              <a:t>Near real-time search for real-time logs.</a:t>
            </a:r>
          </a:p>
          <a:p>
            <a:pPr lvl="1"/>
            <a:r>
              <a:rPr lang="en-US" dirty="0"/>
              <a:t>Query delay for logs ingested in batches.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4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116ED99A-BC83-CECE-EB84-9D8337F38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Splunk </a:t>
            </a:r>
            <a:r>
              <a:rPr lang="en-US" dirty="0" err="1"/>
              <a:t>savedsearches.conf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D5BDA02-B27A-BF80-8A0C-D0FAE38A8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860" y="2914555"/>
            <a:ext cx="8070279" cy="219475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6B7DE59-8AA0-B678-C094-7521E3BFA43A}"/>
              </a:ext>
            </a:extLst>
          </p:cNvPr>
          <p:cNvSpPr txBox="1"/>
          <p:nvPr/>
        </p:nvSpPr>
        <p:spPr>
          <a:xfrm>
            <a:off x="838200" y="2064855"/>
            <a:ext cx="2429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 query into structure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AC43C83-6A64-F109-8A75-D22215868C31}"/>
              </a:ext>
            </a:extLst>
          </p:cNvPr>
          <p:cNvSpPr txBox="1"/>
          <p:nvPr/>
        </p:nvSpPr>
        <p:spPr>
          <a:xfrm>
            <a:off x="5543193" y="1979456"/>
            <a:ext cx="3170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Extend query by enrichment &amp; storage in notable events index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998FB84-E57C-2F99-C9A3-CADD574764EF}"/>
              </a:ext>
            </a:extLst>
          </p:cNvPr>
          <p:cNvSpPr/>
          <p:nvPr/>
        </p:nvSpPr>
        <p:spPr>
          <a:xfrm>
            <a:off x="2381956" y="3217333"/>
            <a:ext cx="1535288" cy="58702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0D3AF36D-474F-0847-4087-F782F77EF746}"/>
              </a:ext>
            </a:extLst>
          </p:cNvPr>
          <p:cNvCxnSpPr>
            <a:stCxn id="12" idx="2"/>
            <a:endCxn id="14" idx="0"/>
          </p:cNvCxnSpPr>
          <p:nvPr/>
        </p:nvCxnSpPr>
        <p:spPr>
          <a:xfrm>
            <a:off x="2053052" y="2434187"/>
            <a:ext cx="1096548" cy="7831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5E745D12-6F2C-F0FA-9FD8-A3574DC02ED8}"/>
              </a:ext>
            </a:extLst>
          </p:cNvPr>
          <p:cNvSpPr/>
          <p:nvPr/>
        </p:nvSpPr>
        <p:spPr>
          <a:xfrm>
            <a:off x="3917243" y="3429001"/>
            <a:ext cx="6213895" cy="217170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352C51F5-E155-6268-514C-D8DBD5EF6745}"/>
              </a:ext>
            </a:extLst>
          </p:cNvPr>
          <p:cNvCxnSpPr>
            <a:stCxn id="13" idx="2"/>
            <a:endCxn id="17" idx="0"/>
          </p:cNvCxnSpPr>
          <p:nvPr/>
        </p:nvCxnSpPr>
        <p:spPr>
          <a:xfrm flipH="1">
            <a:off x="7024191" y="2625787"/>
            <a:ext cx="104315" cy="8032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E806835-2148-11DD-7282-BD0F35F020BB}"/>
              </a:ext>
            </a:extLst>
          </p:cNvPr>
          <p:cNvSpPr/>
          <p:nvPr/>
        </p:nvSpPr>
        <p:spPr>
          <a:xfrm>
            <a:off x="2248606" y="3991212"/>
            <a:ext cx="2494844" cy="111809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E5516FD-FD08-1997-14D4-51FA858E6341}"/>
              </a:ext>
            </a:extLst>
          </p:cNvPr>
          <p:cNvSpPr txBox="1"/>
          <p:nvPr/>
        </p:nvSpPr>
        <p:spPr>
          <a:xfrm>
            <a:off x="1584782" y="5883184"/>
            <a:ext cx="336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Prefix output with some defaults.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5AF3ABA8-745B-86BE-4C49-AF0A09DF6428}"/>
              </a:ext>
            </a:extLst>
          </p:cNvPr>
          <p:cNvCxnSpPr>
            <a:cxnSpLocks/>
            <a:stCxn id="25" idx="0"/>
            <a:endCxn id="24" idx="2"/>
          </p:cNvCxnSpPr>
          <p:nvPr/>
        </p:nvCxnSpPr>
        <p:spPr>
          <a:xfrm flipV="1">
            <a:off x="3267904" y="5109305"/>
            <a:ext cx="228124" cy="7738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7" grpId="0" animBg="1"/>
      <p:bldP spid="24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AFDBD-9C98-99B6-3DAA-F7848360B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What have learned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0A98713-3F2B-2439-3254-63A7CDDFC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Mapping field names</a:t>
            </a:r>
          </a:p>
          <a:p>
            <a:r>
              <a:rPr lang="en-US" dirty="0"/>
              <a:t>Transforming values</a:t>
            </a:r>
          </a:p>
          <a:p>
            <a:r>
              <a:rPr lang="en-US" dirty="0"/>
              <a:t>Fail if something is not possible</a:t>
            </a:r>
          </a:p>
          <a:p>
            <a:r>
              <a:rPr lang="en-US" dirty="0"/>
              <a:t>Adding conditions</a:t>
            </a:r>
          </a:p>
          <a:p>
            <a:r>
              <a:rPr lang="en-US" dirty="0"/>
              <a:t>Field name, detection item and rule conditions/transformations</a:t>
            </a:r>
          </a:p>
          <a:p>
            <a:r>
              <a:rPr lang="en-US" dirty="0"/>
              <a:t>Placeholders: make detections flexible</a:t>
            </a:r>
          </a:p>
          <a:p>
            <a:r>
              <a:rPr lang="en-US" dirty="0"/>
              <a:t>Post-processing and finalization: embedding generated queries into data structures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7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EA0F6-3C14-8DBC-A875-A6532C0B0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97684C-DCE2-3664-2A2F-FA86EBD41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Introduction: What &amp; Why?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Setting up Prerequisites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Mapping Field Names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Value Transformations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Placeholders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Embedding Queries into Structures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Q&amp;A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088C344-05EE-FA5E-8FF2-B21D9D704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err="1"/>
              <a:t>Prerequisites</a:t>
            </a:r>
            <a:r>
              <a:rPr lang="de-DE" dirty="0"/>
              <a:t>:</a:t>
            </a:r>
          </a:p>
          <a:p>
            <a:r>
              <a:rPr lang="de-DE" dirty="0"/>
              <a:t>Python 3.9 </a:t>
            </a:r>
            <a:r>
              <a:rPr lang="de-DE" dirty="0" err="1"/>
              <a:t>to</a:t>
            </a:r>
            <a:r>
              <a:rPr lang="de-DE" dirty="0"/>
              <a:t> 3.12</a:t>
            </a:r>
          </a:p>
          <a:p>
            <a:r>
              <a:rPr lang="de-DE" dirty="0"/>
              <a:t>Sigma CLI: </a:t>
            </a:r>
            <a:r>
              <a:rPr lang="de-DE" dirty="0" err="1"/>
              <a:t>sigma</a:t>
            </a:r>
            <a:r>
              <a:rPr lang="de-DE" dirty="0"/>
              <a:t>-cli on </a:t>
            </a:r>
            <a:r>
              <a:rPr lang="de-DE" dirty="0" err="1"/>
              <a:t>PyPI</a:t>
            </a:r>
            <a:endParaRPr lang="de-DE" dirty="0"/>
          </a:p>
          <a:p>
            <a:pPr lvl="1"/>
            <a:r>
              <a:rPr lang="de-DE" dirty="0" err="1"/>
              <a:t>Install</a:t>
            </a:r>
            <a:r>
              <a:rPr lang="de-DE" dirty="0"/>
              <a:t> </a:t>
            </a:r>
            <a:r>
              <a:rPr lang="de-DE" dirty="0" err="1"/>
              <a:t>sigma</a:t>
            </a:r>
            <a:r>
              <a:rPr lang="de-DE" dirty="0"/>
              <a:t>-cli. </a:t>
            </a:r>
            <a:r>
              <a:rPr lang="de-DE" dirty="0" err="1"/>
              <a:t>Recommendation</a:t>
            </a:r>
            <a:r>
              <a:rPr lang="de-DE" dirty="0"/>
              <a:t>: separate Python virtual </a:t>
            </a:r>
            <a:r>
              <a:rPr lang="de-DE" dirty="0" err="1"/>
              <a:t>environment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pipx</a:t>
            </a:r>
            <a:br>
              <a:rPr lang="de-DE" dirty="0"/>
            </a:b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pipx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install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sigma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-cli</a:t>
            </a:r>
          </a:p>
          <a:p>
            <a:r>
              <a:rPr lang="de-DE" dirty="0"/>
              <a:t>Clone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Sigma </a:t>
            </a:r>
            <a:r>
              <a:rPr lang="de-DE" dirty="0" err="1"/>
              <a:t>workshop</a:t>
            </a:r>
            <a:r>
              <a:rPr lang="de-DE" dirty="0"/>
              <a:t> </a:t>
            </a:r>
            <a:r>
              <a:rPr lang="de-DE" dirty="0" err="1"/>
              <a:t>repository</a:t>
            </a:r>
            <a:r>
              <a:rPr lang="de-DE" dirty="0"/>
              <a:t>: </a:t>
            </a:r>
            <a:br>
              <a:rPr lang="de-DE" dirty="0"/>
            </a:br>
            <a:r>
              <a:rPr lang="de-DE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clone</a:t>
            </a:r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https://github.com/SigmaHQ/sigma.git</a:t>
            </a:r>
            <a:endParaRPr lang="de-DE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dirty="0"/>
              <a:t>Clone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workshop</a:t>
            </a:r>
            <a:r>
              <a:rPr lang="de-DE" dirty="0"/>
              <a:t> </a:t>
            </a:r>
            <a:r>
              <a:rPr lang="de-DE" dirty="0" err="1"/>
              <a:t>repository</a:t>
            </a:r>
            <a:r>
              <a:rPr lang="de-DE" dirty="0"/>
              <a:t>:</a:t>
            </a:r>
            <a:br>
              <a:rPr lang="de-DE" dirty="0"/>
            </a:br>
            <a:r>
              <a:rPr lang="de-DE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https://github.com/thomaspatzke/sigma-workshop-operationalization</a:t>
            </a:r>
          </a:p>
        </p:txBody>
      </p:sp>
    </p:spTree>
    <p:extLst>
      <p:ext uri="{BB962C8B-B14F-4D97-AF65-F5344CB8AC3E}">
        <p14:creationId xmlns:p14="http://schemas.microsoft.com/office/powerpoint/2010/main" val="1087122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8E7B8-D127-9CBD-9FE4-8668056F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there’s more…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350AF2-B46F-6935-DB9F-E31EFCC7E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Transformations:</a:t>
            </a:r>
          </a:p>
          <a:p>
            <a:r>
              <a:rPr lang="en-US" dirty="0"/>
              <a:t>Adding/removing/changing field lists ((</a:t>
            </a:r>
            <a:r>
              <a:rPr lang="en-US" dirty="0" err="1"/>
              <a:t>add|change|remove</a:t>
            </a:r>
            <a:r>
              <a:rPr lang="en-US" dirty="0"/>
              <a:t>)_field)</a:t>
            </a:r>
          </a:p>
          <a:p>
            <a:r>
              <a:rPr lang="en-US" dirty="0"/>
              <a:t>Mapping strings with a source/target value dictionary (</a:t>
            </a:r>
            <a:r>
              <a:rPr lang="en-US" dirty="0" err="1"/>
              <a:t>map_string</a:t>
            </a:r>
            <a:r>
              <a:rPr lang="en-US" dirty="0"/>
              <a:t>)</a:t>
            </a:r>
          </a:p>
          <a:p>
            <a:r>
              <a:rPr lang="en-US" dirty="0"/>
              <a:t>Stateful pipelines (</a:t>
            </a:r>
            <a:r>
              <a:rPr lang="en-US" dirty="0" err="1"/>
              <a:t>set_state</a:t>
            </a:r>
            <a:r>
              <a:rPr lang="en-US" dirty="0"/>
              <a:t>)</a:t>
            </a:r>
          </a:p>
          <a:p>
            <a:r>
              <a:rPr lang="en-US" dirty="0"/>
              <a:t>Nesting of multiple processing item in pipeline (nest)</a:t>
            </a:r>
          </a:p>
          <a:p>
            <a:pPr marL="0" indent="0">
              <a:buNone/>
            </a:pPr>
            <a:r>
              <a:rPr lang="en-US" dirty="0"/>
              <a:t>Conditions:</a:t>
            </a:r>
          </a:p>
          <a:p>
            <a:r>
              <a:rPr lang="en-US" dirty="0"/>
              <a:t>Check processing state (</a:t>
            </a:r>
            <a:r>
              <a:rPr lang="en-US" dirty="0" err="1"/>
              <a:t>processing_state</a:t>
            </a:r>
            <a:r>
              <a:rPr lang="en-US" dirty="0"/>
              <a:t>)</a:t>
            </a:r>
          </a:p>
          <a:p>
            <a:r>
              <a:rPr lang="en-US" dirty="0"/>
              <a:t>Check if former transformation was applied (</a:t>
            </a:r>
            <a:r>
              <a:rPr lang="en-US" dirty="0" err="1"/>
              <a:t>processing_item_applied</a:t>
            </a:r>
            <a:r>
              <a:rPr lang="en-US" dirty="0"/>
              <a:t>)</a:t>
            </a:r>
          </a:p>
          <a:p>
            <a:r>
              <a:rPr lang="en-US" dirty="0"/>
              <a:t>Check if rule attribute is set to a value (</a:t>
            </a:r>
            <a:r>
              <a:rPr lang="en-US" dirty="0" err="1"/>
              <a:t>rule_attribute</a:t>
            </a:r>
            <a:r>
              <a:rPr lang="en-US" dirty="0"/>
              <a:t>)</a:t>
            </a:r>
          </a:p>
          <a:p>
            <a:r>
              <a:rPr lang="en-US" dirty="0"/>
              <a:t>Check for tags (tag)</a:t>
            </a:r>
          </a:p>
          <a:p>
            <a:pPr marL="0" indent="0">
              <a:buNone/>
            </a:pPr>
            <a:r>
              <a:rPr lang="en-US" dirty="0"/>
              <a:t>…and many more!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7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DFD15D-B8CE-BA42-08A9-0D0814E78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&amp; Resources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5F1E04-28F4-0704-4A37-0F2A351A2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thomas@patzke.org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Sigma Discord 	Documentation		Sponsoring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Blog: Pipelines	Blog: Post-Processing	Blog: Placeholders</a:t>
            </a:r>
          </a:p>
          <a:p>
            <a:endParaRPr lang="en-US" dirty="0"/>
          </a:p>
        </p:txBody>
      </p:sp>
      <p:pic>
        <p:nvPicPr>
          <p:cNvPr id="7" name="Inhaltsplatzhalter 6" descr="Ein Bild, das Muster, Pixel, Design enthält.&#10;&#10;Automatisch generierte Beschreibung">
            <a:hlinkClick r:id="rId3"/>
            <a:extLst>
              <a:ext uri="{FF2B5EF4-FFF2-40B4-BE49-F238E27FC236}">
                <a16:creationId xmlns:a16="http://schemas.microsoft.com/office/drawing/2014/main" id="{95F160AE-F1F9-9306-0652-1EC11D2C625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6" y="2307908"/>
            <a:ext cx="1121092" cy="1121092"/>
          </a:xfrm>
        </p:spPr>
      </p:pic>
      <p:pic>
        <p:nvPicPr>
          <p:cNvPr id="9" name="Grafik 8" descr="Ein Bild, das Muster, Stoff, nähen enthält.&#10;&#10;Automatisch generierte Beschreibung">
            <a:hlinkClick r:id="rId5"/>
            <a:extLst>
              <a:ext uri="{FF2B5EF4-FFF2-40B4-BE49-F238E27FC236}">
                <a16:creationId xmlns:a16="http://schemas.microsoft.com/office/drawing/2014/main" id="{74A8861D-6421-9176-D3A7-046090B315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57" y="2217420"/>
            <a:ext cx="1121093" cy="1121093"/>
          </a:xfrm>
          <a:prstGeom prst="rect">
            <a:avLst/>
          </a:prstGeom>
        </p:spPr>
      </p:pic>
      <p:pic>
        <p:nvPicPr>
          <p:cNvPr id="11" name="Grafik 10" descr="Ein Bild, das Muster, Symmetrie, Stoff, nähen enthält.&#10;&#10;Automatisch generierte Beschreibung">
            <a:hlinkClick r:id="rId7"/>
            <a:extLst>
              <a:ext uri="{FF2B5EF4-FFF2-40B4-BE49-F238E27FC236}">
                <a16:creationId xmlns:a16="http://schemas.microsoft.com/office/drawing/2014/main" id="{C99DF8DB-5CC3-E2DE-77F4-9AFE8C18CC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782" y="3911283"/>
            <a:ext cx="1420179" cy="1420179"/>
          </a:xfrm>
          <a:prstGeom prst="rect">
            <a:avLst/>
          </a:prstGeom>
        </p:spPr>
      </p:pic>
      <p:pic>
        <p:nvPicPr>
          <p:cNvPr id="13" name="Grafik 12" descr="Ein Bild, das Muster, Symmetrie, Stoff, nähen enthält.&#10;&#10;Automatisch generierte Beschreibung">
            <a:extLst>
              <a:ext uri="{FF2B5EF4-FFF2-40B4-BE49-F238E27FC236}">
                <a16:creationId xmlns:a16="http://schemas.microsoft.com/office/drawing/2014/main" id="{212C042D-BF10-34A9-B96E-1912A16C81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43" y="3911283"/>
            <a:ext cx="1420179" cy="1420179"/>
          </a:xfrm>
          <a:prstGeom prst="rect">
            <a:avLst/>
          </a:prstGeom>
        </p:spPr>
      </p:pic>
      <p:pic>
        <p:nvPicPr>
          <p:cNvPr id="15" name="Grafik 14" descr="Ein Bild, das Muster, Symmetrie, Stoff, nähen enthält.&#10;&#10;Automatisch generierte Beschreibung">
            <a:hlinkClick r:id="rId10"/>
            <a:extLst>
              <a:ext uri="{FF2B5EF4-FFF2-40B4-BE49-F238E27FC236}">
                <a16:creationId xmlns:a16="http://schemas.microsoft.com/office/drawing/2014/main" id="{87FDDF84-C5E9-A1D3-27BC-E6B366A0C5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88" y="3911283"/>
            <a:ext cx="1420179" cy="1420179"/>
          </a:xfrm>
          <a:prstGeom prst="rect">
            <a:avLst/>
          </a:prstGeom>
        </p:spPr>
      </p:pic>
      <p:pic>
        <p:nvPicPr>
          <p:cNvPr id="17" name="Grafik 16" descr="Ein Bild, das Muster, Quadrat, Symmetrie, Design enthält.&#10;&#10;Automatisch generierte Beschreibung">
            <a:hlinkClick r:id="rId12"/>
            <a:extLst>
              <a:ext uri="{FF2B5EF4-FFF2-40B4-BE49-F238E27FC236}">
                <a16:creationId xmlns:a16="http://schemas.microsoft.com/office/drawing/2014/main" id="{2986FCE8-24AF-298B-AE1F-5BAA359631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417" y="2217420"/>
            <a:ext cx="1121093" cy="112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43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699799-32FC-1CA2-CFF7-AE4CFDCF9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Motivation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ED1C51-F05F-641C-3666-027CB766B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Goal: utilize the </a:t>
            </a:r>
            <a:r>
              <a:rPr lang="en-US" dirty="0" err="1"/>
              <a:t>SigmaHQ</a:t>
            </a:r>
            <a:r>
              <a:rPr lang="en-US" dirty="0"/>
              <a:t> Sigma rule repository (or another one) to detect threats.</a:t>
            </a:r>
          </a:p>
          <a:p>
            <a:r>
              <a:rPr lang="en-US" dirty="0"/>
              <a:t>Sigma rules must be converted into the query language of your SIEM.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Challenges:</a:t>
            </a:r>
          </a:p>
          <a:p>
            <a:r>
              <a:rPr lang="en-US" dirty="0"/>
              <a:t>Field names in Sigma rules are different than in your SIEM or data model:</a:t>
            </a:r>
          </a:p>
          <a:p>
            <a:pPr lvl="1"/>
            <a:r>
              <a:rPr lang="en-US" dirty="0" err="1"/>
              <a:t>CommandLine</a:t>
            </a:r>
            <a:endParaRPr lang="en-US" dirty="0"/>
          </a:p>
          <a:p>
            <a:pPr lvl="1"/>
            <a:r>
              <a:rPr lang="en-US" dirty="0"/>
              <a:t>process</a:t>
            </a:r>
          </a:p>
          <a:p>
            <a:pPr lvl="1"/>
            <a:r>
              <a:rPr lang="en-US" dirty="0" err="1"/>
              <a:t>process.command_line</a:t>
            </a:r>
            <a:endParaRPr lang="en-US" dirty="0"/>
          </a:p>
          <a:p>
            <a:r>
              <a:rPr lang="en-US" dirty="0"/>
              <a:t>Values differ too:</a:t>
            </a:r>
          </a:p>
          <a:p>
            <a:pPr lvl="1"/>
            <a:r>
              <a:rPr lang="en-US" dirty="0"/>
              <a:t>C:\Windows\System32\cmd.exe</a:t>
            </a:r>
          </a:p>
          <a:p>
            <a:pPr lvl="1"/>
            <a:r>
              <a:rPr lang="en-US" dirty="0"/>
              <a:t>\Device\Harddiskvolume3\Windows\System32\cmd.exe</a:t>
            </a:r>
          </a:p>
          <a:p>
            <a:pPr lvl="1"/>
            <a:r>
              <a:rPr lang="en-US" dirty="0"/>
              <a:t>cmd.exe</a:t>
            </a:r>
          </a:p>
        </p:txBody>
      </p:sp>
    </p:spTree>
    <p:extLst>
      <p:ext uri="{BB962C8B-B14F-4D97-AF65-F5344CB8AC3E}">
        <p14:creationId xmlns:p14="http://schemas.microsoft.com/office/powerpoint/2010/main" val="34071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31CFE-EB19-FCCF-ED52-E43EE4747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Advanced Use Cases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BE20C-050F-C90C-C93A-10B931851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Additional conditions, often search restrictions to increase performance</a:t>
            </a:r>
          </a:p>
          <a:p>
            <a:pPr lvl="1"/>
            <a:r>
              <a:rPr lang="en-US" dirty="0"/>
              <a:t>index=windows-logs</a:t>
            </a:r>
          </a:p>
          <a:p>
            <a:r>
              <a:rPr lang="en-US" dirty="0"/>
              <a:t>Placeholders, e.g. domain controllers, vulnerability scanners etc.</a:t>
            </a:r>
          </a:p>
          <a:p>
            <a:pPr lvl="1"/>
            <a:r>
              <a:rPr lang="en-US" dirty="0"/>
              <a:t>Stored as list that should be integrated into query.</a:t>
            </a:r>
          </a:p>
          <a:p>
            <a:pPr lvl="1"/>
            <a:r>
              <a:rPr lang="en-US" dirty="0"/>
              <a:t>Dynamic via lookup in SIEM</a:t>
            </a:r>
          </a:p>
          <a:p>
            <a:r>
              <a:rPr lang="en-US" dirty="0"/>
              <a:t>Data structures for bulk import of rules or other purposes.</a:t>
            </a:r>
          </a:p>
          <a:p>
            <a:pPr lvl="1"/>
            <a:r>
              <a:rPr lang="en-US" dirty="0"/>
              <a:t>Splunk </a:t>
            </a:r>
            <a:r>
              <a:rPr lang="en-US" dirty="0" err="1"/>
              <a:t>savedsearches.conf</a:t>
            </a:r>
            <a:endParaRPr lang="en-US" dirty="0"/>
          </a:p>
          <a:p>
            <a:pPr lvl="1"/>
            <a:r>
              <a:rPr lang="en-US" dirty="0"/>
              <a:t>Elastic NDJSON exports</a:t>
            </a:r>
          </a:p>
          <a:p>
            <a:pPr lvl="1"/>
            <a:r>
              <a:rPr lang="en-US" dirty="0"/>
              <a:t>Documentation</a:t>
            </a:r>
          </a:p>
          <a:p>
            <a:r>
              <a:rPr lang="en-US" dirty="0"/>
              <a:t>All these use cases don’t require to touch the Sigma rules, everything can be done with processing pipelines!</a:t>
            </a:r>
          </a:p>
        </p:txBody>
      </p:sp>
    </p:spTree>
    <p:extLst>
      <p:ext uri="{BB962C8B-B14F-4D97-AF65-F5344CB8AC3E}">
        <p14:creationId xmlns:p14="http://schemas.microsoft.com/office/powerpoint/2010/main" val="236883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5C1E5-8BF5-5738-6446-CC784FFF7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Prerequisites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AB766D-34AB-4671-201E-158D63FC8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:</a:t>
            </a:r>
          </a:p>
          <a:p>
            <a:r>
              <a:rPr lang="de-DE" dirty="0"/>
              <a:t>Python 3.9 </a:t>
            </a:r>
            <a:r>
              <a:rPr lang="de-DE" dirty="0" err="1"/>
              <a:t>to</a:t>
            </a:r>
            <a:r>
              <a:rPr lang="de-DE" dirty="0"/>
              <a:t> 3.12</a:t>
            </a:r>
          </a:p>
          <a:p>
            <a:r>
              <a:rPr lang="de-DE" dirty="0"/>
              <a:t>Sigma CLI: </a:t>
            </a:r>
            <a:r>
              <a:rPr lang="de-DE" dirty="0" err="1"/>
              <a:t>sigma</a:t>
            </a:r>
            <a:r>
              <a:rPr lang="de-DE" dirty="0"/>
              <a:t>-cli on </a:t>
            </a:r>
            <a:r>
              <a:rPr lang="de-DE" dirty="0" err="1"/>
              <a:t>PyPI</a:t>
            </a:r>
            <a:endParaRPr lang="de-DE" dirty="0"/>
          </a:p>
          <a:p>
            <a:pPr lvl="1"/>
            <a:r>
              <a:rPr lang="de-DE" dirty="0" err="1"/>
              <a:t>Install</a:t>
            </a:r>
            <a:r>
              <a:rPr lang="de-DE" dirty="0"/>
              <a:t> </a:t>
            </a:r>
            <a:r>
              <a:rPr lang="de-DE" dirty="0" err="1"/>
              <a:t>sigma</a:t>
            </a:r>
            <a:r>
              <a:rPr lang="de-DE" dirty="0"/>
              <a:t>-cli. </a:t>
            </a:r>
            <a:r>
              <a:rPr lang="de-DE" dirty="0" err="1"/>
              <a:t>Recommendation</a:t>
            </a:r>
            <a:r>
              <a:rPr lang="de-DE" dirty="0"/>
              <a:t>: separate Python virtual </a:t>
            </a:r>
            <a:r>
              <a:rPr lang="de-DE" dirty="0" err="1"/>
              <a:t>environment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pipx</a:t>
            </a:r>
            <a:br>
              <a:rPr lang="de-DE" dirty="0"/>
            </a:b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pipx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install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sigma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-cli</a:t>
            </a:r>
          </a:p>
          <a:p>
            <a:r>
              <a:rPr lang="de-DE" dirty="0"/>
              <a:t>Clone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Sigma </a:t>
            </a:r>
            <a:r>
              <a:rPr lang="de-DE" dirty="0" err="1"/>
              <a:t>workshop</a:t>
            </a:r>
            <a:r>
              <a:rPr lang="de-DE" dirty="0"/>
              <a:t> </a:t>
            </a:r>
            <a:r>
              <a:rPr lang="de-DE" dirty="0" err="1"/>
              <a:t>repository</a:t>
            </a:r>
            <a:r>
              <a:rPr lang="de-DE" dirty="0"/>
              <a:t>: </a:t>
            </a:r>
            <a:br>
              <a:rPr lang="de-DE" dirty="0"/>
            </a:br>
            <a:r>
              <a:rPr lang="de-DE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</a:t>
            </a:r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clone</a:t>
            </a:r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https://github.com/SigmaHQ/sigma.git</a:t>
            </a:r>
            <a:endParaRPr lang="de-DE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de-DE" dirty="0"/>
              <a:t>Use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directory</a:t>
            </a:r>
            <a:r>
              <a:rPr lang="de-DE" dirty="0"/>
              <a:t>, all </a:t>
            </a:r>
            <a:r>
              <a:rPr lang="de-DE" dirty="0" err="1"/>
              <a:t>paths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slides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relative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repos</a:t>
            </a:r>
            <a:r>
              <a:rPr lang="de-DE" dirty="0"/>
              <a:t> root </a:t>
            </a:r>
            <a:r>
              <a:rPr lang="de-DE" dirty="0" err="1"/>
              <a:t>directory</a:t>
            </a:r>
            <a:r>
              <a:rPr lang="de-DE" dirty="0"/>
              <a:t>.</a:t>
            </a:r>
          </a:p>
          <a:p>
            <a:r>
              <a:rPr lang="de-DE" dirty="0"/>
              <a:t>Clone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workshop</a:t>
            </a:r>
            <a:r>
              <a:rPr lang="de-DE" dirty="0"/>
              <a:t> </a:t>
            </a:r>
            <a:r>
              <a:rPr lang="de-DE" dirty="0" err="1"/>
              <a:t>repository</a:t>
            </a:r>
            <a:r>
              <a:rPr lang="de-DE"/>
              <a:t>:</a:t>
            </a:r>
            <a:br>
              <a:rPr lang="de-DE"/>
            </a:br>
            <a:r>
              <a:rPr lang="de-DE" sz="2800">
                <a:latin typeface="Courier New" panose="02070309020205020404" pitchFamily="49" charset="0"/>
                <a:cs typeface="Courier New" panose="02070309020205020404" pitchFamily="49" charset="0"/>
              </a:rPr>
              <a:t>https://github.com/thomaspatzke/sigma-workshop-operationalization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1878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67AD40-C28E-08F2-584D-212F9805A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Query Language &amp; Data Model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27A82F-0DCF-961D-A890-C33BDABC3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will show everything with Splunk and sometimes Elasticsearch, but the workshop is mostly query language-agnostic.</a:t>
            </a:r>
          </a:p>
          <a:p>
            <a:r>
              <a:rPr lang="en-US" dirty="0"/>
              <a:t>The target data model is hypothetical. It’s chosen to show as much features as possible. Nevertheless, there are parallels to real existing data models.</a:t>
            </a:r>
          </a:p>
          <a:p>
            <a:r>
              <a:rPr lang="en-US" dirty="0"/>
              <a:t>If you want to “just follow”: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sigma plugin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splunk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elasticsearch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Feel free to use your favorite query language or some real challenges!</a:t>
            </a:r>
          </a:p>
        </p:txBody>
      </p:sp>
    </p:spTree>
    <p:extLst>
      <p:ext uri="{BB962C8B-B14F-4D97-AF65-F5344CB8AC3E}">
        <p14:creationId xmlns:p14="http://schemas.microsoft.com/office/powerpoint/2010/main" val="94272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9E32FC-4BD4-EEFE-50AF-0EE72777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Conversion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CC6C87-96AF-1025-FD48-B41042E8B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Let's start to convert a Sigma rule into a query.</a:t>
            </a:r>
          </a:p>
          <a:p>
            <a:r>
              <a:rPr lang="en-US" dirty="0"/>
              <a:t>Sigma rule: rules\windows\</a:t>
            </a:r>
            <a:r>
              <a:rPr lang="en-US" dirty="0" err="1"/>
              <a:t>process_creation</a:t>
            </a:r>
            <a:r>
              <a:rPr lang="en-US" dirty="0"/>
              <a:t>\proc_creation_win_rundll32_obfuscated_ordinal_call.yml</a:t>
            </a:r>
          </a:p>
          <a:p>
            <a:r>
              <a:rPr lang="en-US" dirty="0"/>
              <a:t>Command:</a:t>
            </a:r>
            <a:br>
              <a:rPr lang="en-US" dirty="0"/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sigma convert -t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splunk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--without-pipeline rules\windows\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process_creation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\proc_creation_win_rundll32_obfuscated_ordinal_call.yml</a:t>
            </a:r>
          </a:p>
        </p:txBody>
      </p:sp>
    </p:spTree>
    <p:extLst>
      <p:ext uri="{BB962C8B-B14F-4D97-AF65-F5344CB8AC3E}">
        <p14:creationId xmlns:p14="http://schemas.microsoft.com/office/powerpoint/2010/main" val="136477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84B37-F4CE-AA36-3E06-A081EBB4B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Result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FA77B4-DB3F-E209-39C7-909CAF0FD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Image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20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*\\rundll32.exe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 OR </a:t>
            </a:r>
            <a:r>
              <a:rPr lang="en-US" sz="2000" dirty="0" err="1">
                <a:highlight>
                  <a:srgbClr val="FF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OriginalFileName</a:t>
            </a:r>
            <a:r>
              <a:rPr lang="en-US" sz="2000" dirty="0">
                <a:highlight>
                  <a:srgbClr val="FF00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="RUNDLL32.EXE"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OR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CommandLine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="*rundll32*"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CommandLine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 ("*#+*", "*#-*")</a:t>
            </a:r>
          </a:p>
          <a:p>
            <a:pPr marL="0" indent="0">
              <a:buNone/>
            </a:pPr>
            <a:r>
              <a:rPr lang="en-US" dirty="0"/>
              <a:t>In our target data model:</a:t>
            </a:r>
          </a:p>
          <a:p>
            <a:r>
              <a:rPr lang="en-US" dirty="0">
                <a:highlight>
                  <a:srgbClr val="00FF00"/>
                </a:highlight>
              </a:rPr>
              <a:t>The field </a:t>
            </a:r>
            <a:r>
              <a:rPr lang="en-US" i="1" dirty="0">
                <a:highlight>
                  <a:srgbClr val="00FF00"/>
                </a:highlight>
              </a:rPr>
              <a:t>Image</a:t>
            </a:r>
            <a:r>
              <a:rPr lang="en-US" dirty="0">
                <a:highlight>
                  <a:srgbClr val="00FF00"/>
                </a:highlight>
              </a:rPr>
              <a:t> is named </a:t>
            </a:r>
            <a:r>
              <a:rPr lang="en-US" i="1" dirty="0" err="1">
                <a:highlight>
                  <a:srgbClr val="00FF00"/>
                </a:highlight>
              </a:rPr>
              <a:t>ImageFileName</a:t>
            </a:r>
            <a:r>
              <a:rPr lang="en-US" dirty="0">
                <a:highlight>
                  <a:srgbClr val="00FF00"/>
                </a:highlight>
              </a:rPr>
              <a:t>.</a:t>
            </a:r>
          </a:p>
          <a:p>
            <a:r>
              <a:rPr lang="en-US" dirty="0"/>
              <a:t>As the field name says, </a:t>
            </a:r>
            <a:r>
              <a:rPr lang="en-US">
                <a:highlight>
                  <a:srgbClr val="FFFF00"/>
                </a:highlight>
              </a:rPr>
              <a:t>ImageFileName</a:t>
            </a:r>
            <a:r>
              <a:rPr lang="en-US" dirty="0">
                <a:highlight>
                  <a:srgbClr val="FFFF00"/>
                </a:highlight>
              </a:rPr>
              <a:t> doesn’t contains a path but just the file name</a:t>
            </a:r>
            <a:r>
              <a:rPr lang="en-US" dirty="0"/>
              <a:t>.</a:t>
            </a:r>
          </a:p>
          <a:p>
            <a:r>
              <a:rPr lang="en-US" dirty="0">
                <a:highlight>
                  <a:srgbClr val="FF0000"/>
                </a:highlight>
              </a:rPr>
              <a:t>There’s no </a:t>
            </a:r>
            <a:r>
              <a:rPr lang="en-US" i="1" dirty="0" err="1">
                <a:highlight>
                  <a:srgbClr val="FF0000"/>
                </a:highlight>
              </a:rPr>
              <a:t>OriginalFileName</a:t>
            </a:r>
            <a:r>
              <a:rPr lang="en-US" dirty="0">
                <a:highlight>
                  <a:srgbClr val="FF0000"/>
                </a:highlight>
              </a:rPr>
              <a:t> field.</a:t>
            </a:r>
          </a:p>
        </p:txBody>
      </p:sp>
    </p:spTree>
    <p:extLst>
      <p:ext uri="{BB962C8B-B14F-4D97-AF65-F5344CB8AC3E}">
        <p14:creationId xmlns:p14="http://schemas.microsoft.com/office/powerpoint/2010/main" val="39148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BFD27-8F21-969B-CCB9-0F8CD2E7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Processing Pipeline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C84873-0E77-8D63-C986-83AEF450A3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Metadata</a:t>
            </a:r>
          </a:p>
          <a:p>
            <a:r>
              <a:rPr lang="en-US" dirty="0"/>
              <a:t>Field Mapping Transformation</a:t>
            </a:r>
          </a:p>
          <a:p>
            <a:r>
              <a:rPr lang="en-US" dirty="0"/>
              <a:t>Drop detection transformation</a:t>
            </a:r>
          </a:p>
          <a:p>
            <a:pPr lvl="1"/>
            <a:r>
              <a:rPr lang="en-US" dirty="0"/>
              <a:t>Field name condition restricts it to the defined field.</a:t>
            </a:r>
          </a:p>
          <a:p>
            <a:r>
              <a:rPr lang="en-US" dirty="0"/>
              <a:t>Value replacement path to file name:</a:t>
            </a:r>
          </a:p>
          <a:p>
            <a:pPr lvl="1"/>
            <a:r>
              <a:rPr lang="en-US" dirty="0"/>
              <a:t>Transformation with pattern &amp; replacement</a:t>
            </a:r>
          </a:p>
          <a:p>
            <a:pPr lvl="1"/>
            <a:r>
              <a:rPr lang="en-US" dirty="0"/>
              <a:t>Restrict transformation to defined field.</a:t>
            </a:r>
          </a:p>
          <a:p>
            <a:pPr lvl="1"/>
            <a:endParaRPr lang="en-US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10C8B76-47E0-F928-51DA-3949D6302C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53178" y="1970388"/>
            <a:ext cx="2819644" cy="4061812"/>
          </a:xfr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F95C3EDB-5E6E-E664-6497-762A3F34CBD1}"/>
              </a:ext>
            </a:extLst>
          </p:cNvPr>
          <p:cNvSpPr/>
          <p:nvPr/>
        </p:nvSpPr>
        <p:spPr>
          <a:xfrm>
            <a:off x="7847045" y="2136710"/>
            <a:ext cx="1819469" cy="37322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9F4BAA5-92C0-C6B7-D2CE-8123B1D26505}"/>
              </a:ext>
            </a:extLst>
          </p:cNvPr>
          <p:cNvSpPr/>
          <p:nvPr/>
        </p:nvSpPr>
        <p:spPr>
          <a:xfrm>
            <a:off x="7847046" y="2676257"/>
            <a:ext cx="2043404" cy="75274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F02E9ED-9065-6D4E-63AA-C16D6F96761D}"/>
              </a:ext>
            </a:extLst>
          </p:cNvPr>
          <p:cNvSpPr/>
          <p:nvPr/>
        </p:nvSpPr>
        <p:spPr>
          <a:xfrm>
            <a:off x="7847044" y="3429001"/>
            <a:ext cx="2118049" cy="373226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537BABF-F827-2332-536C-D57E4EBF7E52}"/>
              </a:ext>
            </a:extLst>
          </p:cNvPr>
          <p:cNvSpPr/>
          <p:nvPr/>
        </p:nvSpPr>
        <p:spPr>
          <a:xfrm>
            <a:off x="7847044" y="3800673"/>
            <a:ext cx="2118049" cy="696681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E21B43B-00BA-D537-8861-A3780AD97288}"/>
              </a:ext>
            </a:extLst>
          </p:cNvPr>
          <p:cNvSpPr/>
          <p:nvPr/>
        </p:nvSpPr>
        <p:spPr>
          <a:xfrm>
            <a:off x="7847043" y="4497354"/>
            <a:ext cx="2325779" cy="696681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64982C8-F9D9-BFB5-4D63-850A9DFED482}"/>
              </a:ext>
            </a:extLst>
          </p:cNvPr>
          <p:cNvSpPr/>
          <p:nvPr/>
        </p:nvSpPr>
        <p:spPr>
          <a:xfrm>
            <a:off x="7847043" y="5192481"/>
            <a:ext cx="2325779" cy="7634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9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1451D258-55CA-4EE2-8CE7-8DBC11310D0C}" vid="{32036922-98C9-4FFF-AFEC-19036DDA3A1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Sigma Presentation Template</Template>
  <TotalTime>0</TotalTime>
  <Words>1565</Words>
  <Application>Microsoft Office PowerPoint</Application>
  <PresentationFormat>Breitbild</PresentationFormat>
  <Paragraphs>173</Paragraphs>
  <Slides>21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Roboto Condensed</vt:lpstr>
      <vt:lpstr>Office</vt:lpstr>
      <vt:lpstr>Operationalization of Sigma Rules with Processing Pipelines</vt:lpstr>
      <vt:lpstr>Agenda</vt:lpstr>
      <vt:lpstr>Introduction: Motivation</vt:lpstr>
      <vt:lpstr>Introduction: Advanced Use Cases</vt:lpstr>
      <vt:lpstr>Prerequisites</vt:lpstr>
      <vt:lpstr>Target Query Language &amp; Data Model</vt:lpstr>
      <vt:lpstr>First Conversion</vt:lpstr>
      <vt:lpstr>Conversion Result</vt:lpstr>
      <vt:lpstr>Writing a Processing Pipeline</vt:lpstr>
      <vt:lpstr>Applying the First Pipeline</vt:lpstr>
      <vt:lpstr>Fields &amp; Values: Hints &amp; Caveats</vt:lpstr>
      <vt:lpstr>Controlled Failure</vt:lpstr>
      <vt:lpstr>Rule Conditions</vt:lpstr>
      <vt:lpstr>Add Conditions</vt:lpstr>
      <vt:lpstr>Placeholders</vt:lpstr>
      <vt:lpstr>Query Postprocessing &amp; Finalization: Generating Importable Output</vt:lpstr>
      <vt:lpstr>Query Postprocessing &amp; Finalization: Embedding Query in Use Case Framework</vt:lpstr>
      <vt:lpstr>Example: Splunk savedsearches.conf</vt:lpstr>
      <vt:lpstr>Recap: What have learned</vt:lpstr>
      <vt:lpstr>But there’s more…</vt:lpstr>
      <vt:lpstr>Contact &amp;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Patzke</dc:creator>
  <cp:lastModifiedBy>Thomas Patzke</cp:lastModifiedBy>
  <cp:revision>1</cp:revision>
  <dcterms:created xsi:type="dcterms:W3CDTF">2024-09-27T22:12:13Z</dcterms:created>
  <dcterms:modified xsi:type="dcterms:W3CDTF">2024-10-23T11:42:03Z</dcterms:modified>
</cp:coreProperties>
</file>